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16"/>
  </p:notesMasterIdLst>
  <p:handoutMasterIdLst>
    <p:handoutMasterId r:id="rId17"/>
  </p:handout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EF3FB1-3CD8-49F2-B58F-B44394DFBB55}">
          <p14:sldIdLst>
            <p14:sldId id="256"/>
            <p14:sldId id="257"/>
            <p14:sldId id="258"/>
            <p14:sldId id="259"/>
            <p14:sldId id="260"/>
            <p14:sldId id="261"/>
            <p14:sldId id="262"/>
            <p14:sldId id="263"/>
            <p14:sldId id="264"/>
            <p14:sldId id="265"/>
            <p14:sldId id="266"/>
            <p14:sldId id="269"/>
            <p14:sldId id="26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p:scale>
          <a:sx n="66" d="100"/>
          <a:sy n="66" d="100"/>
        </p:scale>
        <p:origin x="1330"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03066D-D52F-E536-FBA7-90EA142868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CS771: INTRO TO ML</a:t>
            </a:r>
          </a:p>
        </p:txBody>
      </p:sp>
      <p:sp>
        <p:nvSpPr>
          <p:cNvPr id="3" name="Date Placeholder 2">
            <a:extLst>
              <a:ext uri="{FF2B5EF4-FFF2-40B4-BE49-F238E27FC236}">
                <a16:creationId xmlns:a16="http://schemas.microsoft.com/office/drawing/2014/main" id="{4FBD107B-0A26-5D9D-AB02-4508F9FE6A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813E1B-135D-434D-8BF3-4C52654A3615}" type="datetimeFigureOut">
              <a:rPr lang="en-IN" smtClean="0"/>
              <a:t>26-11-2024</a:t>
            </a:fld>
            <a:endParaRPr lang="en-IN"/>
          </a:p>
        </p:txBody>
      </p:sp>
      <p:sp>
        <p:nvSpPr>
          <p:cNvPr id="4" name="Footer Placeholder 3">
            <a:extLst>
              <a:ext uri="{FF2B5EF4-FFF2-40B4-BE49-F238E27FC236}">
                <a16:creationId xmlns:a16="http://schemas.microsoft.com/office/drawing/2014/main" id="{B704436C-C538-5CF8-E97C-0F95F706C5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79E4486-8704-2C8A-EA6B-9EB93625A1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D63409-631E-4EAB-9BA4-E63FC8480626}" type="slidenum">
              <a:rPr lang="en-IN" smtClean="0"/>
              <a:t>‹#›</a:t>
            </a:fld>
            <a:endParaRPr lang="en-IN"/>
          </a:p>
        </p:txBody>
      </p:sp>
    </p:spTree>
    <p:extLst>
      <p:ext uri="{BB962C8B-B14F-4D97-AF65-F5344CB8AC3E}">
        <p14:creationId xmlns:p14="http://schemas.microsoft.com/office/powerpoint/2010/main" val="1008742213"/>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CS771: INTRO TO ML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1738F-350F-46DF-84C2-7ED4100405B9}" type="datetimeFigureOut">
              <a:rPr lang="en-IN" smtClean="0"/>
              <a:t>26-11-2024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7BBD8-B51C-4666-AD40-3F6D8487BD3C}" type="slidenum">
              <a:rPr lang="en-IN" smtClean="0"/>
              <a:t>‹#›</a:t>
            </a:fld>
            <a:endParaRPr lang="en-IN"/>
          </a:p>
        </p:txBody>
      </p:sp>
    </p:spTree>
    <p:extLst>
      <p:ext uri="{BB962C8B-B14F-4D97-AF65-F5344CB8AC3E}">
        <p14:creationId xmlns:p14="http://schemas.microsoft.com/office/powerpoint/2010/main" val="1194890981"/>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r>
              <a:rPr lang="en-IN"/>
              <a:t>CS771: INTRO TO ML</a:t>
            </a:r>
          </a:p>
        </p:txBody>
      </p:sp>
    </p:spTree>
    <p:extLst>
      <p:ext uri="{BB962C8B-B14F-4D97-AF65-F5344CB8AC3E}">
        <p14:creationId xmlns:p14="http://schemas.microsoft.com/office/powerpoint/2010/main" val="205727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8C5B-C13A-21C9-1BFF-D43352F3B7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C5DB09-5003-BE62-21EA-0F1C53AA54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5CEAAC-7D71-0FA9-D05E-C03AFB4E2785}"/>
              </a:ext>
            </a:extLst>
          </p:cNvPr>
          <p:cNvSpPr>
            <a:spLocks noGrp="1"/>
          </p:cNvSpPr>
          <p:nvPr>
            <p:ph type="dt" sz="half" idx="10"/>
          </p:nvPr>
        </p:nvSpPr>
        <p:spPr/>
        <p:txBody>
          <a:bodyPr/>
          <a:lstStyle/>
          <a:p>
            <a:fld id="{F30F11E3-435A-45A7-908C-149A5C1098F5}" type="datetime1">
              <a:rPr lang="en-IN" smtClean="0"/>
              <a:t>26-11-2024</a:t>
            </a:fld>
            <a:endParaRPr lang="en-IN"/>
          </a:p>
        </p:txBody>
      </p:sp>
      <p:sp>
        <p:nvSpPr>
          <p:cNvPr id="5" name="Footer Placeholder 4">
            <a:extLst>
              <a:ext uri="{FF2B5EF4-FFF2-40B4-BE49-F238E27FC236}">
                <a16:creationId xmlns:a16="http://schemas.microsoft.com/office/drawing/2014/main" id="{4A3CCF2D-612B-AC8C-7B00-0FFA3B6A70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2FDDAF-8B5D-4A75-CD8D-D571320A1122}"/>
              </a:ext>
            </a:extLst>
          </p:cNvPr>
          <p:cNvSpPr>
            <a:spLocks noGrp="1"/>
          </p:cNvSpPr>
          <p:nvPr>
            <p:ph type="sldNum" sz="quarter" idx="12"/>
          </p:nvPr>
        </p:nvSpPr>
        <p:spPr/>
        <p:txBody>
          <a:bodyPr/>
          <a:lstStyle/>
          <a:p>
            <a:fld id="{43A7C1A7-7DAD-41C6-BD32-285E3D31F7F2}" type="slidenum">
              <a:rPr lang="en-IN" smtClean="0"/>
              <a:t>‹#›</a:t>
            </a:fld>
            <a:endParaRPr lang="en-IN"/>
          </a:p>
        </p:txBody>
      </p:sp>
    </p:spTree>
    <p:extLst>
      <p:ext uri="{BB962C8B-B14F-4D97-AF65-F5344CB8AC3E}">
        <p14:creationId xmlns:p14="http://schemas.microsoft.com/office/powerpoint/2010/main" val="357382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7136-A9D5-4B82-0A9F-F8D8EED5750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D3AD6A-3170-F16B-8995-71B60FE89D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2062D9-4241-9868-F030-26532E914B18}"/>
              </a:ext>
            </a:extLst>
          </p:cNvPr>
          <p:cNvSpPr>
            <a:spLocks noGrp="1"/>
          </p:cNvSpPr>
          <p:nvPr>
            <p:ph type="dt" sz="half" idx="10"/>
          </p:nvPr>
        </p:nvSpPr>
        <p:spPr/>
        <p:txBody>
          <a:bodyPr/>
          <a:lstStyle/>
          <a:p>
            <a:fld id="{D117ABAA-CF24-4DF6-9B72-0ADF4B128B93}" type="datetime1">
              <a:rPr lang="en-IN" smtClean="0"/>
              <a:t>26-11-2024</a:t>
            </a:fld>
            <a:endParaRPr lang="en-IN"/>
          </a:p>
        </p:txBody>
      </p:sp>
      <p:sp>
        <p:nvSpPr>
          <p:cNvPr id="5" name="Footer Placeholder 4">
            <a:extLst>
              <a:ext uri="{FF2B5EF4-FFF2-40B4-BE49-F238E27FC236}">
                <a16:creationId xmlns:a16="http://schemas.microsoft.com/office/drawing/2014/main" id="{0693D53E-84A4-AC32-C534-C75D62A021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0B79BE-1617-189D-558E-866716101980}"/>
              </a:ext>
            </a:extLst>
          </p:cNvPr>
          <p:cNvSpPr>
            <a:spLocks noGrp="1"/>
          </p:cNvSpPr>
          <p:nvPr>
            <p:ph type="sldNum" sz="quarter" idx="12"/>
          </p:nvPr>
        </p:nvSpPr>
        <p:spPr/>
        <p:txBody>
          <a:bodyPr/>
          <a:lstStyle/>
          <a:p>
            <a:fld id="{43A7C1A7-7DAD-41C6-BD32-285E3D31F7F2}" type="slidenum">
              <a:rPr lang="en-IN" smtClean="0"/>
              <a:t>‹#›</a:t>
            </a:fld>
            <a:endParaRPr lang="en-IN"/>
          </a:p>
        </p:txBody>
      </p:sp>
    </p:spTree>
    <p:extLst>
      <p:ext uri="{BB962C8B-B14F-4D97-AF65-F5344CB8AC3E}">
        <p14:creationId xmlns:p14="http://schemas.microsoft.com/office/powerpoint/2010/main" val="1325412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1127-E2DF-758F-C59B-9E37E88D4E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CBC690-41B7-412B-6945-83FC3FCFB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76A922-952B-6CC6-6A3C-B854BE43B4A3}"/>
              </a:ext>
            </a:extLst>
          </p:cNvPr>
          <p:cNvSpPr>
            <a:spLocks noGrp="1"/>
          </p:cNvSpPr>
          <p:nvPr>
            <p:ph type="dt" sz="half" idx="10"/>
          </p:nvPr>
        </p:nvSpPr>
        <p:spPr/>
        <p:txBody>
          <a:bodyPr/>
          <a:lstStyle/>
          <a:p>
            <a:fld id="{E41FA840-18D6-4381-B6DC-3772A839CD1D}" type="datetime1">
              <a:rPr lang="en-IN" smtClean="0"/>
              <a:t>26-11-2024</a:t>
            </a:fld>
            <a:endParaRPr lang="en-IN"/>
          </a:p>
        </p:txBody>
      </p:sp>
      <p:sp>
        <p:nvSpPr>
          <p:cNvPr id="5" name="Footer Placeholder 4">
            <a:extLst>
              <a:ext uri="{FF2B5EF4-FFF2-40B4-BE49-F238E27FC236}">
                <a16:creationId xmlns:a16="http://schemas.microsoft.com/office/drawing/2014/main" id="{35DD4279-5630-AED7-48A2-EA1B107FE5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D2D038-4276-FF02-6D68-DF6D75D3AF97}"/>
              </a:ext>
            </a:extLst>
          </p:cNvPr>
          <p:cNvSpPr>
            <a:spLocks noGrp="1"/>
          </p:cNvSpPr>
          <p:nvPr>
            <p:ph type="sldNum" sz="quarter" idx="12"/>
          </p:nvPr>
        </p:nvSpPr>
        <p:spPr/>
        <p:txBody>
          <a:bodyPr/>
          <a:lstStyle/>
          <a:p>
            <a:fld id="{43A7C1A7-7DAD-41C6-BD32-285E3D31F7F2}" type="slidenum">
              <a:rPr lang="en-IN" smtClean="0"/>
              <a:t>‹#›</a:t>
            </a:fld>
            <a:endParaRPr lang="en-IN"/>
          </a:p>
        </p:txBody>
      </p:sp>
    </p:spTree>
    <p:extLst>
      <p:ext uri="{BB962C8B-B14F-4D97-AF65-F5344CB8AC3E}">
        <p14:creationId xmlns:p14="http://schemas.microsoft.com/office/powerpoint/2010/main" val="343297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EE26-6612-8A80-1B2E-939516AAD9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6079C3-491D-8C4D-7E74-FB93202DD8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228F7D-337C-1C33-407B-B68385ED77DC}"/>
              </a:ext>
            </a:extLst>
          </p:cNvPr>
          <p:cNvSpPr>
            <a:spLocks noGrp="1"/>
          </p:cNvSpPr>
          <p:nvPr>
            <p:ph type="dt" sz="half" idx="10"/>
          </p:nvPr>
        </p:nvSpPr>
        <p:spPr/>
        <p:txBody>
          <a:bodyPr/>
          <a:lstStyle/>
          <a:p>
            <a:fld id="{B291FBBA-20B5-4A05-9228-1AC7588B25B6}" type="datetime1">
              <a:rPr lang="en-IN" smtClean="0"/>
              <a:t>26-11-2024</a:t>
            </a:fld>
            <a:endParaRPr lang="en-IN"/>
          </a:p>
        </p:txBody>
      </p:sp>
      <p:sp>
        <p:nvSpPr>
          <p:cNvPr id="5" name="Footer Placeholder 4">
            <a:extLst>
              <a:ext uri="{FF2B5EF4-FFF2-40B4-BE49-F238E27FC236}">
                <a16:creationId xmlns:a16="http://schemas.microsoft.com/office/drawing/2014/main" id="{AA686CCA-2B37-1A03-AB22-ED2E333AE8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25BA33-8237-AC8C-21FC-FC59E4D710F1}"/>
              </a:ext>
            </a:extLst>
          </p:cNvPr>
          <p:cNvSpPr>
            <a:spLocks noGrp="1"/>
          </p:cNvSpPr>
          <p:nvPr>
            <p:ph type="sldNum" sz="quarter" idx="12"/>
          </p:nvPr>
        </p:nvSpPr>
        <p:spPr/>
        <p:txBody>
          <a:bodyPr/>
          <a:lstStyle/>
          <a:p>
            <a:fld id="{43A7C1A7-7DAD-41C6-BD32-285E3D31F7F2}" type="slidenum">
              <a:rPr lang="en-IN" smtClean="0"/>
              <a:t>‹#›</a:t>
            </a:fld>
            <a:endParaRPr lang="en-IN"/>
          </a:p>
        </p:txBody>
      </p:sp>
    </p:spTree>
    <p:extLst>
      <p:ext uri="{BB962C8B-B14F-4D97-AF65-F5344CB8AC3E}">
        <p14:creationId xmlns:p14="http://schemas.microsoft.com/office/powerpoint/2010/main" val="3608062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AC5B-D477-2A38-B450-04C0B80468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EBD7A4-A3D5-D611-5EF8-C468CB7343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F182FF-2D8F-3BC9-941B-04A74AF190FF}"/>
              </a:ext>
            </a:extLst>
          </p:cNvPr>
          <p:cNvSpPr>
            <a:spLocks noGrp="1"/>
          </p:cNvSpPr>
          <p:nvPr>
            <p:ph type="dt" sz="half" idx="10"/>
          </p:nvPr>
        </p:nvSpPr>
        <p:spPr/>
        <p:txBody>
          <a:bodyPr/>
          <a:lstStyle/>
          <a:p>
            <a:fld id="{16A201C2-790E-4304-9650-D465F6DBEE47}" type="datetime1">
              <a:rPr lang="en-IN" smtClean="0"/>
              <a:t>26-11-2024</a:t>
            </a:fld>
            <a:endParaRPr lang="en-IN"/>
          </a:p>
        </p:txBody>
      </p:sp>
      <p:sp>
        <p:nvSpPr>
          <p:cNvPr id="5" name="Footer Placeholder 4">
            <a:extLst>
              <a:ext uri="{FF2B5EF4-FFF2-40B4-BE49-F238E27FC236}">
                <a16:creationId xmlns:a16="http://schemas.microsoft.com/office/drawing/2014/main" id="{8F11D84A-81A9-18AC-F28D-348E10FB8E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2325C3-217C-2569-069C-B57EFB6C5AB9}"/>
              </a:ext>
            </a:extLst>
          </p:cNvPr>
          <p:cNvSpPr>
            <a:spLocks noGrp="1"/>
          </p:cNvSpPr>
          <p:nvPr>
            <p:ph type="sldNum" sz="quarter" idx="12"/>
          </p:nvPr>
        </p:nvSpPr>
        <p:spPr/>
        <p:txBody>
          <a:bodyPr/>
          <a:lstStyle/>
          <a:p>
            <a:fld id="{43A7C1A7-7DAD-41C6-BD32-285E3D31F7F2}" type="slidenum">
              <a:rPr lang="en-IN" smtClean="0"/>
              <a:t>‹#›</a:t>
            </a:fld>
            <a:endParaRPr lang="en-IN"/>
          </a:p>
        </p:txBody>
      </p:sp>
    </p:spTree>
    <p:extLst>
      <p:ext uri="{BB962C8B-B14F-4D97-AF65-F5344CB8AC3E}">
        <p14:creationId xmlns:p14="http://schemas.microsoft.com/office/powerpoint/2010/main" val="3258372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49FBB-DF71-222A-1B23-BAED202743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E19155-CB4C-98E1-2349-C30A1F6A1A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76B225-3518-5620-0127-2D28CBB7AA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6D4475-B4A8-D5E8-3A2F-B33A4A2AFB76}"/>
              </a:ext>
            </a:extLst>
          </p:cNvPr>
          <p:cNvSpPr>
            <a:spLocks noGrp="1"/>
          </p:cNvSpPr>
          <p:nvPr>
            <p:ph type="dt" sz="half" idx="10"/>
          </p:nvPr>
        </p:nvSpPr>
        <p:spPr/>
        <p:txBody>
          <a:bodyPr/>
          <a:lstStyle/>
          <a:p>
            <a:fld id="{0A208CF8-269C-4EA8-86E9-FE684A8B759D}" type="datetime1">
              <a:rPr lang="en-IN" smtClean="0"/>
              <a:t>26-11-2024</a:t>
            </a:fld>
            <a:endParaRPr lang="en-IN"/>
          </a:p>
        </p:txBody>
      </p:sp>
      <p:sp>
        <p:nvSpPr>
          <p:cNvPr id="6" name="Footer Placeholder 5">
            <a:extLst>
              <a:ext uri="{FF2B5EF4-FFF2-40B4-BE49-F238E27FC236}">
                <a16:creationId xmlns:a16="http://schemas.microsoft.com/office/drawing/2014/main" id="{EC0CB774-2477-FB73-6F73-1B347D4E40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6EDECB-1A2E-7160-2F3F-F23DB59004A6}"/>
              </a:ext>
            </a:extLst>
          </p:cNvPr>
          <p:cNvSpPr>
            <a:spLocks noGrp="1"/>
          </p:cNvSpPr>
          <p:nvPr>
            <p:ph type="sldNum" sz="quarter" idx="12"/>
          </p:nvPr>
        </p:nvSpPr>
        <p:spPr/>
        <p:txBody>
          <a:bodyPr/>
          <a:lstStyle/>
          <a:p>
            <a:fld id="{43A7C1A7-7DAD-41C6-BD32-285E3D31F7F2}" type="slidenum">
              <a:rPr lang="en-IN" smtClean="0"/>
              <a:t>‹#›</a:t>
            </a:fld>
            <a:endParaRPr lang="en-IN"/>
          </a:p>
        </p:txBody>
      </p:sp>
    </p:spTree>
    <p:extLst>
      <p:ext uri="{BB962C8B-B14F-4D97-AF65-F5344CB8AC3E}">
        <p14:creationId xmlns:p14="http://schemas.microsoft.com/office/powerpoint/2010/main" val="437730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81304-15A5-46F2-5A30-E7B92F37ADF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2B7DA3-CE70-5905-094F-5B16B068AA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D26529-55AB-F89B-4B79-07692F997E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394DCF-8050-3C82-5F1F-0D9006B590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F7AD19-9C6C-65A2-41A0-559C975CB9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DF9985-7B22-B66E-8474-EBDAE83D4EEC}"/>
              </a:ext>
            </a:extLst>
          </p:cNvPr>
          <p:cNvSpPr>
            <a:spLocks noGrp="1"/>
          </p:cNvSpPr>
          <p:nvPr>
            <p:ph type="dt" sz="half" idx="10"/>
          </p:nvPr>
        </p:nvSpPr>
        <p:spPr/>
        <p:txBody>
          <a:bodyPr/>
          <a:lstStyle/>
          <a:p>
            <a:fld id="{DDC77A50-93FE-43CA-9B36-C2F1E6B54AF2}" type="datetime1">
              <a:rPr lang="en-IN" smtClean="0"/>
              <a:t>26-11-2024</a:t>
            </a:fld>
            <a:endParaRPr lang="en-IN"/>
          </a:p>
        </p:txBody>
      </p:sp>
      <p:sp>
        <p:nvSpPr>
          <p:cNvPr id="8" name="Footer Placeholder 7">
            <a:extLst>
              <a:ext uri="{FF2B5EF4-FFF2-40B4-BE49-F238E27FC236}">
                <a16:creationId xmlns:a16="http://schemas.microsoft.com/office/drawing/2014/main" id="{547777FD-C9AF-AE42-1DFA-94BE6AFE11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B8A85B8-D4E0-735F-8F36-1E5C509F84C6}"/>
              </a:ext>
            </a:extLst>
          </p:cNvPr>
          <p:cNvSpPr>
            <a:spLocks noGrp="1"/>
          </p:cNvSpPr>
          <p:nvPr>
            <p:ph type="sldNum" sz="quarter" idx="12"/>
          </p:nvPr>
        </p:nvSpPr>
        <p:spPr/>
        <p:txBody>
          <a:bodyPr/>
          <a:lstStyle/>
          <a:p>
            <a:fld id="{43A7C1A7-7DAD-41C6-BD32-285E3D31F7F2}" type="slidenum">
              <a:rPr lang="en-IN" smtClean="0"/>
              <a:t>‹#›</a:t>
            </a:fld>
            <a:endParaRPr lang="en-IN"/>
          </a:p>
        </p:txBody>
      </p:sp>
    </p:spTree>
    <p:extLst>
      <p:ext uri="{BB962C8B-B14F-4D97-AF65-F5344CB8AC3E}">
        <p14:creationId xmlns:p14="http://schemas.microsoft.com/office/powerpoint/2010/main" val="4060859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57695-2AD0-44F4-B4AB-DF1EE48789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53AA7B-FFB0-6DCF-3803-B7ABBB8156BE}"/>
              </a:ext>
            </a:extLst>
          </p:cNvPr>
          <p:cNvSpPr>
            <a:spLocks noGrp="1"/>
          </p:cNvSpPr>
          <p:nvPr>
            <p:ph type="dt" sz="half" idx="10"/>
          </p:nvPr>
        </p:nvSpPr>
        <p:spPr/>
        <p:txBody>
          <a:bodyPr/>
          <a:lstStyle/>
          <a:p>
            <a:fld id="{615C3633-F1BB-45DB-94E4-371CCCC200F3}" type="datetime1">
              <a:rPr lang="en-IN" smtClean="0"/>
              <a:t>26-11-2024</a:t>
            </a:fld>
            <a:endParaRPr lang="en-IN"/>
          </a:p>
        </p:txBody>
      </p:sp>
      <p:sp>
        <p:nvSpPr>
          <p:cNvPr id="4" name="Footer Placeholder 3">
            <a:extLst>
              <a:ext uri="{FF2B5EF4-FFF2-40B4-BE49-F238E27FC236}">
                <a16:creationId xmlns:a16="http://schemas.microsoft.com/office/drawing/2014/main" id="{46CA790B-3122-906B-DDAB-FB53A854C83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E812EA3-6826-EB1C-93B8-6694CAD18630}"/>
              </a:ext>
            </a:extLst>
          </p:cNvPr>
          <p:cNvSpPr>
            <a:spLocks noGrp="1"/>
          </p:cNvSpPr>
          <p:nvPr>
            <p:ph type="sldNum" sz="quarter" idx="12"/>
          </p:nvPr>
        </p:nvSpPr>
        <p:spPr/>
        <p:txBody>
          <a:bodyPr/>
          <a:lstStyle/>
          <a:p>
            <a:fld id="{43A7C1A7-7DAD-41C6-BD32-285E3D31F7F2}" type="slidenum">
              <a:rPr lang="en-IN" smtClean="0"/>
              <a:t>‹#›</a:t>
            </a:fld>
            <a:endParaRPr lang="en-IN"/>
          </a:p>
        </p:txBody>
      </p:sp>
    </p:spTree>
    <p:extLst>
      <p:ext uri="{BB962C8B-B14F-4D97-AF65-F5344CB8AC3E}">
        <p14:creationId xmlns:p14="http://schemas.microsoft.com/office/powerpoint/2010/main" val="652801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C23497-5AD9-BF82-7D44-E2D695CF3B31}"/>
              </a:ext>
            </a:extLst>
          </p:cNvPr>
          <p:cNvSpPr>
            <a:spLocks noGrp="1"/>
          </p:cNvSpPr>
          <p:nvPr>
            <p:ph type="dt" sz="half" idx="10"/>
          </p:nvPr>
        </p:nvSpPr>
        <p:spPr/>
        <p:txBody>
          <a:bodyPr/>
          <a:lstStyle/>
          <a:p>
            <a:fld id="{0D9DB50A-43AF-4725-95BE-3559A970411D}" type="datetime1">
              <a:rPr lang="en-IN" smtClean="0"/>
              <a:t>26-11-2024</a:t>
            </a:fld>
            <a:endParaRPr lang="en-IN"/>
          </a:p>
        </p:txBody>
      </p:sp>
      <p:sp>
        <p:nvSpPr>
          <p:cNvPr id="3" name="Footer Placeholder 2">
            <a:extLst>
              <a:ext uri="{FF2B5EF4-FFF2-40B4-BE49-F238E27FC236}">
                <a16:creationId xmlns:a16="http://schemas.microsoft.com/office/drawing/2014/main" id="{61121B75-E1EC-3AA4-343F-401377A485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1CDEBF-2DD4-A6EB-C2C4-66D498B760D8}"/>
              </a:ext>
            </a:extLst>
          </p:cNvPr>
          <p:cNvSpPr>
            <a:spLocks noGrp="1"/>
          </p:cNvSpPr>
          <p:nvPr>
            <p:ph type="sldNum" sz="quarter" idx="12"/>
          </p:nvPr>
        </p:nvSpPr>
        <p:spPr/>
        <p:txBody>
          <a:bodyPr/>
          <a:lstStyle/>
          <a:p>
            <a:fld id="{43A7C1A7-7DAD-41C6-BD32-285E3D31F7F2}" type="slidenum">
              <a:rPr lang="en-IN" smtClean="0"/>
              <a:t>‹#›</a:t>
            </a:fld>
            <a:endParaRPr lang="en-IN"/>
          </a:p>
        </p:txBody>
      </p:sp>
    </p:spTree>
    <p:extLst>
      <p:ext uri="{BB962C8B-B14F-4D97-AF65-F5344CB8AC3E}">
        <p14:creationId xmlns:p14="http://schemas.microsoft.com/office/powerpoint/2010/main" val="103512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B65D-7BEF-9FAE-5B3A-47AF0FEFD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933567-FBF4-3CF7-0BF9-1FB619CF0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AE4DA0-8860-B826-8768-E6B2EF8A95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51A376-9707-18BC-9ADB-1D01233AF086}"/>
              </a:ext>
            </a:extLst>
          </p:cNvPr>
          <p:cNvSpPr>
            <a:spLocks noGrp="1"/>
          </p:cNvSpPr>
          <p:nvPr>
            <p:ph type="dt" sz="half" idx="10"/>
          </p:nvPr>
        </p:nvSpPr>
        <p:spPr/>
        <p:txBody>
          <a:bodyPr/>
          <a:lstStyle/>
          <a:p>
            <a:fld id="{3E5194A3-365A-49FB-9497-D9FAC85D8C7C}" type="datetime1">
              <a:rPr lang="en-IN" smtClean="0"/>
              <a:t>26-11-2024</a:t>
            </a:fld>
            <a:endParaRPr lang="en-IN"/>
          </a:p>
        </p:txBody>
      </p:sp>
      <p:sp>
        <p:nvSpPr>
          <p:cNvPr id="6" name="Footer Placeholder 5">
            <a:extLst>
              <a:ext uri="{FF2B5EF4-FFF2-40B4-BE49-F238E27FC236}">
                <a16:creationId xmlns:a16="http://schemas.microsoft.com/office/drawing/2014/main" id="{800D7F51-CD09-C482-6BC9-2816EEDEFB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97B5F6-C23E-B336-232F-80E1C72E2C2F}"/>
              </a:ext>
            </a:extLst>
          </p:cNvPr>
          <p:cNvSpPr>
            <a:spLocks noGrp="1"/>
          </p:cNvSpPr>
          <p:nvPr>
            <p:ph type="sldNum" sz="quarter" idx="12"/>
          </p:nvPr>
        </p:nvSpPr>
        <p:spPr/>
        <p:txBody>
          <a:bodyPr/>
          <a:lstStyle/>
          <a:p>
            <a:fld id="{43A7C1A7-7DAD-41C6-BD32-285E3D31F7F2}" type="slidenum">
              <a:rPr lang="en-IN" smtClean="0"/>
              <a:t>‹#›</a:t>
            </a:fld>
            <a:endParaRPr lang="en-IN"/>
          </a:p>
        </p:txBody>
      </p:sp>
    </p:spTree>
    <p:extLst>
      <p:ext uri="{BB962C8B-B14F-4D97-AF65-F5344CB8AC3E}">
        <p14:creationId xmlns:p14="http://schemas.microsoft.com/office/powerpoint/2010/main" val="3736351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9B654-75BD-9CE9-C309-8AC620D011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A0B07F1-A639-99A1-CD3D-0EA92D14D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DB7F68-6E9B-290B-5CD4-76A72D120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853306-F2F2-DCD5-FD65-1146848FDBC4}"/>
              </a:ext>
            </a:extLst>
          </p:cNvPr>
          <p:cNvSpPr>
            <a:spLocks noGrp="1"/>
          </p:cNvSpPr>
          <p:nvPr>
            <p:ph type="dt" sz="half" idx="10"/>
          </p:nvPr>
        </p:nvSpPr>
        <p:spPr/>
        <p:txBody>
          <a:bodyPr/>
          <a:lstStyle/>
          <a:p>
            <a:fld id="{BA4EB38E-0F9F-4E63-B6F9-5D7F85D08DAF}" type="datetime1">
              <a:rPr lang="en-IN" smtClean="0"/>
              <a:t>26-11-2024</a:t>
            </a:fld>
            <a:endParaRPr lang="en-IN"/>
          </a:p>
        </p:txBody>
      </p:sp>
      <p:sp>
        <p:nvSpPr>
          <p:cNvPr id="6" name="Footer Placeholder 5">
            <a:extLst>
              <a:ext uri="{FF2B5EF4-FFF2-40B4-BE49-F238E27FC236}">
                <a16:creationId xmlns:a16="http://schemas.microsoft.com/office/drawing/2014/main" id="{A3488BAA-082D-310A-3BD4-E89124E9FB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B2F545-D7CC-BDD6-D5EE-D0538AE3199B}"/>
              </a:ext>
            </a:extLst>
          </p:cNvPr>
          <p:cNvSpPr>
            <a:spLocks noGrp="1"/>
          </p:cNvSpPr>
          <p:nvPr>
            <p:ph type="sldNum" sz="quarter" idx="12"/>
          </p:nvPr>
        </p:nvSpPr>
        <p:spPr/>
        <p:txBody>
          <a:bodyPr/>
          <a:lstStyle/>
          <a:p>
            <a:fld id="{43A7C1A7-7DAD-41C6-BD32-285E3D31F7F2}" type="slidenum">
              <a:rPr lang="en-IN" smtClean="0"/>
              <a:t>‹#›</a:t>
            </a:fld>
            <a:endParaRPr lang="en-IN"/>
          </a:p>
        </p:txBody>
      </p:sp>
    </p:spTree>
    <p:extLst>
      <p:ext uri="{BB962C8B-B14F-4D97-AF65-F5344CB8AC3E}">
        <p14:creationId xmlns:p14="http://schemas.microsoft.com/office/powerpoint/2010/main" val="4192561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8C67BC-C52C-3AFD-B6D3-571A58C1C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F191E3-3B22-B488-C86A-1EC73BAD79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67D624-2A2C-5D3C-72D2-D2A047D5B0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559472-E643-457D-88B7-8DE721AF3461}" type="datetime1">
              <a:rPr lang="en-IN" smtClean="0"/>
              <a:t>26-11-2024</a:t>
            </a:fld>
            <a:endParaRPr lang="en-IN"/>
          </a:p>
        </p:txBody>
      </p:sp>
      <p:sp>
        <p:nvSpPr>
          <p:cNvPr id="5" name="Footer Placeholder 4">
            <a:extLst>
              <a:ext uri="{FF2B5EF4-FFF2-40B4-BE49-F238E27FC236}">
                <a16:creationId xmlns:a16="http://schemas.microsoft.com/office/drawing/2014/main" id="{EB5CEA23-E006-3BA5-10A7-0551C2B4E4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1D96221-19A1-A4EB-5C49-1CDEC19348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A7C1A7-7DAD-41C6-BD32-285E3D31F7F2}" type="slidenum">
              <a:rPr lang="en-IN" smtClean="0"/>
              <a:t>‹#›</a:t>
            </a:fld>
            <a:endParaRPr lang="en-IN"/>
          </a:p>
        </p:txBody>
      </p:sp>
    </p:spTree>
    <p:extLst>
      <p:ext uri="{BB962C8B-B14F-4D97-AF65-F5344CB8AC3E}">
        <p14:creationId xmlns:p14="http://schemas.microsoft.com/office/powerpoint/2010/main" val="1079973118"/>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2.jpeg"/><Relationship Id="rId5" Type="http://schemas.openxmlformats.org/officeDocument/2006/relationships/image" Target="../media/image12.png"/><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1.m4a"/><Relationship Id="rId7" Type="http://schemas.openxmlformats.org/officeDocument/2006/relationships/image" Target="../media/image15.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jpe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2.jpeg"/><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audio" Target="../media/media9.m4a"/><Relationship Id="rId7" Type="http://schemas.openxmlformats.org/officeDocument/2006/relationships/image" Target="../media/image11.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90.png"/><Relationship Id="rId4" Type="http://schemas.openxmlformats.org/officeDocument/2006/relationships/slideLayout" Target="../slideLayouts/slideLayout7.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00A8-3FC4-74BB-0A94-714EC1109276}"/>
              </a:ext>
            </a:extLst>
          </p:cNvPr>
          <p:cNvSpPr>
            <a:spLocks noGrp="1"/>
          </p:cNvSpPr>
          <p:nvPr>
            <p:ph type="ctrTitle"/>
          </p:nvPr>
        </p:nvSpPr>
        <p:spPr>
          <a:xfrm>
            <a:off x="1168400" y="1394317"/>
            <a:ext cx="9702799" cy="1621025"/>
          </a:xfrm>
          <a:noFill/>
          <a:ln>
            <a:noFill/>
          </a:ln>
        </p:spPr>
        <p:style>
          <a:lnRef idx="2">
            <a:schemeClr val="accent2"/>
          </a:lnRef>
          <a:fillRef idx="1">
            <a:schemeClr val="lt1"/>
          </a:fillRef>
          <a:effectRef idx="0">
            <a:schemeClr val="accent2"/>
          </a:effectRef>
          <a:fontRef idx="minor">
            <a:schemeClr val="dk1"/>
          </a:fontRef>
        </p:style>
        <p:txBody>
          <a:bodyPr anchor="b">
            <a:normAutofit/>
          </a:bodyPr>
          <a:lstStyle/>
          <a:p>
            <a:br>
              <a:rPr lang="en-IN" sz="3400" dirty="0"/>
            </a:br>
            <a:r>
              <a:rPr lang="en-IN" sz="3400" dirty="0"/>
              <a:t>DEJA VU: CONTINUAL MODEL GENERALIZATION FOR UNSEEN DOMAINS</a:t>
            </a:r>
          </a:p>
        </p:txBody>
      </p:sp>
      <p:pic>
        <p:nvPicPr>
          <p:cNvPr id="7" name="Picture 6" descr="A red logo with text and a symbol&#10;&#10;Description automatically generated">
            <a:extLst>
              <a:ext uri="{FF2B5EF4-FFF2-40B4-BE49-F238E27FC236}">
                <a16:creationId xmlns:a16="http://schemas.microsoft.com/office/drawing/2014/main" id="{8333445E-DA4D-641F-C11B-E216A1EBDC49}"/>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sp>
        <p:nvSpPr>
          <p:cNvPr id="9" name="TextBox 8">
            <a:extLst>
              <a:ext uri="{FF2B5EF4-FFF2-40B4-BE49-F238E27FC236}">
                <a16:creationId xmlns:a16="http://schemas.microsoft.com/office/drawing/2014/main" id="{93828C20-539C-1F39-F9E6-A5138751F23F}"/>
              </a:ext>
            </a:extLst>
          </p:cNvPr>
          <p:cNvSpPr txBox="1"/>
          <p:nvPr/>
        </p:nvSpPr>
        <p:spPr>
          <a:xfrm>
            <a:off x="6096000" y="3735756"/>
            <a:ext cx="5301344" cy="2031325"/>
          </a:xfrm>
          <a:prstGeom prst="rect">
            <a:avLst/>
          </a:prstGeom>
          <a:noFill/>
        </p:spPr>
        <p:txBody>
          <a:bodyPr wrap="square" rtlCol="0">
            <a:spAutoFit/>
          </a:bodyPr>
          <a:lstStyle/>
          <a:p>
            <a:r>
              <a:rPr lang="en-IN" dirty="0"/>
              <a:t>Presented by </a:t>
            </a:r>
            <a:r>
              <a:rPr lang="en-IN" dirty="0">
                <a:sym typeface="Wingdings" panose="05000000000000000000" pitchFamily="2" charset="2"/>
              </a:rPr>
              <a:t>(parameter hunters, team No:46):</a:t>
            </a:r>
            <a:endParaRPr lang="en-IN" dirty="0"/>
          </a:p>
          <a:p>
            <a:r>
              <a:rPr lang="en-IN" dirty="0"/>
              <a:t>1.Nagendra-241110044</a:t>
            </a:r>
          </a:p>
          <a:p>
            <a:r>
              <a:rPr lang="en-IN" dirty="0"/>
              <a:t>2.Sudhakar-241110077</a:t>
            </a:r>
          </a:p>
          <a:p>
            <a:r>
              <a:rPr lang="en-IN" dirty="0"/>
              <a:t>3.Dattatreya-241110048</a:t>
            </a:r>
          </a:p>
          <a:p>
            <a:r>
              <a:rPr lang="en-IN" dirty="0"/>
              <a:t>4.yashwanth-241110082</a:t>
            </a:r>
          </a:p>
          <a:p>
            <a:r>
              <a:rPr lang="en-IN" dirty="0"/>
              <a:t>5.Vinay Kumar Reddy-241110048</a:t>
            </a:r>
          </a:p>
          <a:p>
            <a:endParaRPr lang="en-IN" dirty="0"/>
          </a:p>
        </p:txBody>
      </p:sp>
      <p:sp>
        <p:nvSpPr>
          <p:cNvPr id="10" name="TextBox 9">
            <a:extLst>
              <a:ext uri="{FF2B5EF4-FFF2-40B4-BE49-F238E27FC236}">
                <a16:creationId xmlns:a16="http://schemas.microsoft.com/office/drawing/2014/main" id="{91494BCD-92FD-6C27-ABF3-F2623F539E6A}"/>
              </a:ext>
            </a:extLst>
          </p:cNvPr>
          <p:cNvSpPr txBox="1"/>
          <p:nvPr/>
        </p:nvSpPr>
        <p:spPr>
          <a:xfrm>
            <a:off x="5338915" y="807460"/>
            <a:ext cx="4542504" cy="369332"/>
          </a:xfrm>
          <a:prstGeom prst="rect">
            <a:avLst/>
          </a:prstGeom>
          <a:noFill/>
        </p:spPr>
        <p:txBody>
          <a:bodyPr wrap="square" rtlCol="0">
            <a:spAutoFit/>
          </a:bodyPr>
          <a:lstStyle/>
          <a:p>
            <a:r>
              <a:rPr lang="en-IN" dirty="0"/>
              <a:t>CS771</a:t>
            </a:r>
          </a:p>
        </p:txBody>
      </p:sp>
      <p:pic>
        <p:nvPicPr>
          <p:cNvPr id="70" name="Audio 69">
            <a:hlinkClick r:id="" action="ppaction://media"/>
            <a:extLst>
              <a:ext uri="{FF2B5EF4-FFF2-40B4-BE49-F238E27FC236}">
                <a16:creationId xmlns:a16="http://schemas.microsoft.com/office/drawing/2014/main" id="{F80A58BC-D508-D7F8-D88F-0136B3127BB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137217512"/>
      </p:ext>
    </p:extLst>
  </p:cSld>
  <p:clrMapOvr>
    <a:masterClrMapping/>
  </p:clrMapOvr>
  <mc:AlternateContent xmlns:mc="http://schemas.openxmlformats.org/markup-compatibility/2006">
    <mc:Choice xmlns:p14="http://schemas.microsoft.com/office/powerpoint/2010/main" Requires="p14">
      <p:transition spd="slow" p14:dur="2000" advTm="12553"/>
    </mc:Choice>
    <mc:Fallback>
      <p:transition spd="slow" advTm="12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0"/>
                </p:tgtEl>
              </p:cMediaNode>
            </p:audio>
          </p:childTnLst>
        </p:cTn>
      </p:par>
    </p:tnLst>
    <p:bldLst>
      <p:bldP spid="2"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B0B8FF-83A9-6801-EE59-5E977539F612}"/>
              </a:ext>
            </a:extLst>
          </p:cNvPr>
          <p:cNvSpPr txBox="1"/>
          <p:nvPr/>
        </p:nvSpPr>
        <p:spPr>
          <a:xfrm>
            <a:off x="437321" y="467138"/>
            <a:ext cx="9807891" cy="646331"/>
          </a:xfrm>
          <a:prstGeom prst="rect">
            <a:avLst/>
          </a:prstGeom>
          <a:noFill/>
        </p:spPr>
        <p:txBody>
          <a:bodyPr wrap="square" rtlCol="0">
            <a:spAutoFit/>
          </a:bodyPr>
          <a:lstStyle/>
          <a:p>
            <a:r>
              <a:rPr lang="en-IN" sz="3600" dirty="0">
                <a:latin typeface="Arial "/>
              </a:rPr>
              <a:t>PROTOTYPE CONSTRASTIVE ALIGNMENT</a:t>
            </a:r>
          </a:p>
        </p:txBody>
      </p:sp>
      <p:pic>
        <p:nvPicPr>
          <p:cNvPr id="4" name="Picture 3" descr="A diagram of a diagram of a diagram">
            <a:extLst>
              <a:ext uri="{FF2B5EF4-FFF2-40B4-BE49-F238E27FC236}">
                <a16:creationId xmlns:a16="http://schemas.microsoft.com/office/drawing/2014/main" id="{AC4BECA5-9EC8-FBC9-4DF3-8D85BFD32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0834" y="1567904"/>
            <a:ext cx="8354591" cy="2867425"/>
          </a:xfrm>
          <a:prstGeom prst="rect">
            <a:avLst/>
          </a:prstGeom>
        </p:spPr>
      </p:pic>
      <p:pic>
        <p:nvPicPr>
          <p:cNvPr id="5" name="Picture 4" descr="A red logo with text and a symbol&#10;&#10;Description automatically generated">
            <a:extLst>
              <a:ext uri="{FF2B5EF4-FFF2-40B4-BE49-F238E27FC236}">
                <a16:creationId xmlns:a16="http://schemas.microsoft.com/office/drawing/2014/main" id="{7C9A581D-1FB0-CEA3-99C4-E765D6326E25}"/>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9" name="Audio 8">
            <a:hlinkClick r:id="" action="ppaction://media"/>
            <a:extLst>
              <a:ext uri="{FF2B5EF4-FFF2-40B4-BE49-F238E27FC236}">
                <a16:creationId xmlns:a16="http://schemas.microsoft.com/office/drawing/2014/main" id="{0D6F2A43-7D79-849D-E840-6552E23C5C6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796736485"/>
      </p:ext>
    </p:extLst>
  </p:cSld>
  <p:clrMapOvr>
    <a:masterClrMapping/>
  </p:clrMapOvr>
  <mc:AlternateContent xmlns:mc="http://schemas.openxmlformats.org/markup-compatibility/2006">
    <mc:Choice xmlns:p14="http://schemas.microsoft.com/office/powerpoint/2010/main" Requires="p14">
      <p:transition spd="slow" p14:dur="2000" advTm="101659"/>
    </mc:Choice>
    <mc:Fallback>
      <p:transition spd="slow" advTm="101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1C163C-BB05-3641-791E-72C83C657B47}"/>
              </a:ext>
            </a:extLst>
          </p:cNvPr>
          <p:cNvSpPr txBox="1"/>
          <p:nvPr/>
        </p:nvSpPr>
        <p:spPr>
          <a:xfrm>
            <a:off x="639097" y="452283"/>
            <a:ext cx="3067665" cy="646331"/>
          </a:xfrm>
          <a:prstGeom prst="rect">
            <a:avLst/>
          </a:prstGeom>
          <a:noFill/>
        </p:spPr>
        <p:txBody>
          <a:bodyPr wrap="square" rtlCol="0">
            <a:spAutoFit/>
          </a:bodyPr>
          <a:lstStyle/>
          <a:p>
            <a:r>
              <a:rPr lang="en-IN" sz="3600" dirty="0">
                <a:latin typeface="Arial "/>
              </a:rPr>
              <a:t>PCA</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87EB636-7708-CD58-DE07-A7C24B6562D5}"/>
                  </a:ext>
                </a:extLst>
              </p:cNvPr>
              <p:cNvSpPr txBox="1"/>
              <p:nvPr/>
            </p:nvSpPr>
            <p:spPr>
              <a:xfrm>
                <a:off x="2467896" y="1406013"/>
                <a:ext cx="6469626" cy="972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𝐶𝐸</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𝑋</m:t>
                              </m:r>
                            </m:sub>
                            <m:sup>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𝜏</m:t>
                                  </m:r>
                                </m:e>
                                <m:sup>
                                  <m:r>
                                    <a:rPr lang="en-IN" b="0" i="1" smtClean="0">
                                      <a:latin typeface="Cambria Math" panose="02040503050406030204" pitchFamily="18" charset="0"/>
                                      <a:ea typeface="Cambria Math" panose="02040503050406030204" pitchFamily="18" charset="0"/>
                                    </a:rPr>
                                    <m:t>𝑡</m:t>
                                  </m:r>
                                </m:sup>
                              </m:sSup>
                            </m:sup>
                          </m:sSubSup>
                        </m:sub>
                      </m:sSub>
                      <m:d>
                        <m:dPr>
                          <m:begChr m:val="["/>
                          <m:endChr m:val="]"/>
                          <m:ctrlPr>
                            <a:rPr lang="en-IN" b="0" i="1" smtClean="0">
                              <a:latin typeface="Cambria Math" panose="02040503050406030204" pitchFamily="18" charset="0"/>
                              <a:ea typeface="Cambria Math" panose="02040503050406030204" pitchFamily="18" charset="0"/>
                            </a:rPr>
                          </m:ctrlPr>
                        </m:dPr>
                        <m:e>
                          <m:nary>
                            <m:naryPr>
                              <m:chr m:val="∑"/>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𝑘</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𝐾</m:t>
                              </m:r>
                            </m:sup>
                            <m:e>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log</m:t>
                                  </m:r>
                                </m:fName>
                                <m:e>
                                  <m:f>
                                    <m:fPr>
                                      <m:ctrlPr>
                                        <a:rPr lang="en-IN" b="0" i="1" smtClean="0">
                                          <a:latin typeface="Cambria Math" panose="02040503050406030204" pitchFamily="18" charset="0"/>
                                          <a:ea typeface="Cambria Math" panose="02040503050406030204" pitchFamily="18" charset="0"/>
                                        </a:rPr>
                                      </m:ctrlPr>
                                    </m:fPr>
                                    <m:num>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𝑘</m:t>
                                          </m:r>
                                        </m:sub>
                                      </m:sSub>
                                      <m:r>
                                        <m:rPr>
                                          <m:sty m:val="p"/>
                                        </m:rPr>
                                        <a:rPr lang="en-IN" b="0" i="0" smtClean="0">
                                          <a:latin typeface="Cambria Math" panose="02040503050406030204" pitchFamily="18" charset="0"/>
                                          <a:ea typeface="Cambria Math" panose="02040503050406030204" pitchFamily="18" charset="0"/>
                                        </a:rPr>
                                        <m:t>exp</m:t>
                                      </m:r>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𝑝</m:t>
                                          </m:r>
                                        </m:e>
                                        <m:sub>
                                          <m:r>
                                            <a:rPr lang="en-IN" b="0" i="1" smtClean="0">
                                              <a:latin typeface="Cambria Math" panose="02040503050406030204" pitchFamily="18" charset="0"/>
                                              <a:ea typeface="Cambria Math" panose="02040503050406030204" pitchFamily="18" charset="0"/>
                                            </a:rPr>
                                            <m:t>𝑘</m:t>
                                          </m:r>
                                        </m:sub>
                                        <m:sup>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𝑡</m:t>
                                              </m:r>
                                            </m:e>
                                            <m:sup>
                                              <m:r>
                                                <a:rPr lang="en-IN" b="0" i="1" smtClean="0">
                                                  <a:latin typeface="Cambria Math" panose="02040503050406030204" pitchFamily="18" charset="0"/>
                                                  <a:ea typeface="Cambria Math" panose="02040503050406030204" pitchFamily="18" charset="0"/>
                                                </a:rPr>
                                                <m:t>𝑇</m:t>
                                              </m:r>
                                            </m:sup>
                                          </m:sSup>
                                        </m:sup>
                                      </m:sSub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𝜃</m:t>
                                          </m:r>
                                        </m:sub>
                                      </m:sSub>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𝑏</m:t>
                                          </m:r>
                                        </m:e>
                                        <m:sub>
                                          <m:r>
                                            <a:rPr lang="en-IN" b="0" i="1" smtClean="0">
                                              <a:latin typeface="Cambria Math" panose="02040503050406030204" pitchFamily="18" charset="0"/>
                                              <a:ea typeface="Cambria Math" panose="02040503050406030204" pitchFamily="18" charset="0"/>
                                            </a:rPr>
                                            <m:t>𝑘</m:t>
                                          </m:r>
                                        </m:sub>
                                      </m:sSub>
                                      <m:r>
                                        <a:rPr lang="en-IN" b="0" i="1" smtClean="0">
                                          <a:latin typeface="Cambria Math" panose="02040503050406030204" pitchFamily="18" charset="0"/>
                                          <a:ea typeface="Cambria Math" panose="02040503050406030204" pitchFamily="18" charset="0"/>
                                        </a:rPr>
                                        <m:t>)</m:t>
                                      </m:r>
                                    </m:num>
                                    <m:den>
                                      <m:nary>
                                        <m:naryPr>
                                          <m:chr m:val="∑"/>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𝐾</m:t>
                                          </m:r>
                                        </m:sup>
                                        <m:e>
                                          <m:r>
                                            <m:rPr>
                                              <m:sty m:val="p"/>
                                            </m:rPr>
                                            <a:rPr lang="en-IN" b="0" i="0" smtClean="0">
                                              <a:latin typeface="Cambria Math" panose="02040503050406030204" pitchFamily="18" charset="0"/>
                                              <a:ea typeface="Cambria Math" panose="02040503050406030204" pitchFamily="18" charset="0"/>
                                            </a:rPr>
                                            <m:t>exp</m:t>
                                          </m:r>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𝑝</m:t>
                                              </m:r>
                                            </m:e>
                                            <m:sub>
                                              <m:r>
                                                <a:rPr lang="en-IN" b="0" i="1" smtClean="0">
                                                  <a:latin typeface="Cambria Math" panose="02040503050406030204" pitchFamily="18" charset="0"/>
                                                  <a:ea typeface="Cambria Math" panose="02040503050406030204" pitchFamily="18" charset="0"/>
                                                </a:rPr>
                                                <m:t>𝑐</m:t>
                                              </m:r>
                                            </m:sub>
                                            <m:sup>
                                              <m:d>
                                                <m:dPr>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𝑡</m:t>
                                                      </m:r>
                                                    </m:e>
                                                    <m:sup>
                                                      <m:r>
                                                        <a:rPr lang="en-IN" b="0" i="1" smtClean="0">
                                                          <a:latin typeface="Cambria Math" panose="02040503050406030204" pitchFamily="18" charset="0"/>
                                                          <a:ea typeface="Cambria Math" panose="02040503050406030204" pitchFamily="18" charset="0"/>
                                                        </a:rPr>
                                                        <m:t>𝑇</m:t>
                                                      </m:r>
                                                    </m:sup>
                                                  </m:sSup>
                                                </m:e>
                                              </m:d>
                                            </m:sup>
                                          </m:sSub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𝜃</m:t>
                                              </m:r>
                                            </m:sub>
                                          </m:sSub>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𝑏</m:t>
                                              </m:r>
                                            </m:e>
                                            <m:sub>
                                              <m:r>
                                                <a:rPr lang="en-IN" b="0" i="1" smtClean="0">
                                                  <a:latin typeface="Cambria Math" panose="02040503050406030204" pitchFamily="18" charset="0"/>
                                                  <a:ea typeface="Cambria Math" panose="02040503050406030204" pitchFamily="18" charset="0"/>
                                                </a:rPr>
                                                <m:t>𝑐</m:t>
                                              </m:r>
                                            </m:sub>
                                          </m:sSub>
                                          <m:r>
                                            <a:rPr lang="en-IN" b="0" i="1" smtClean="0">
                                              <a:latin typeface="Cambria Math" panose="02040503050406030204" pitchFamily="18" charset="0"/>
                                              <a:ea typeface="Cambria Math" panose="02040503050406030204" pitchFamily="18" charset="0"/>
                                            </a:rPr>
                                            <m:t>)</m:t>
                                          </m:r>
                                        </m:e>
                                      </m:nary>
                                    </m:den>
                                  </m:f>
                                </m:e>
                              </m:func>
                            </m:e>
                          </m:nary>
                        </m:e>
                      </m:d>
                    </m:oMath>
                  </m:oMathPara>
                </a14:m>
                <a:endParaRPr lang="en-IN" dirty="0"/>
              </a:p>
            </p:txBody>
          </p:sp>
        </mc:Choice>
        <mc:Fallback xmlns="">
          <p:sp>
            <p:nvSpPr>
              <p:cNvPr id="3" name="TextBox 2">
                <a:extLst>
                  <a:ext uri="{FF2B5EF4-FFF2-40B4-BE49-F238E27FC236}">
                    <a16:creationId xmlns:a16="http://schemas.microsoft.com/office/drawing/2014/main" id="{287EB636-7708-CD58-DE07-A7C24B6562D5}"/>
                  </a:ext>
                </a:extLst>
              </p:cNvPr>
              <p:cNvSpPr txBox="1">
                <a:spLocks noRot="1" noChangeAspect="1" noMove="1" noResize="1" noEditPoints="1" noAdjustHandles="1" noChangeArrowheads="1" noChangeShapeType="1" noTextEdit="1"/>
              </p:cNvSpPr>
              <p:nvPr/>
            </p:nvSpPr>
            <p:spPr>
              <a:xfrm>
                <a:off x="2467896" y="1406013"/>
                <a:ext cx="6469626" cy="97270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1879B5-F79C-0D02-7936-01EEC33AA146}"/>
                  </a:ext>
                </a:extLst>
              </p:cNvPr>
              <p:cNvSpPr txBox="1"/>
              <p:nvPr/>
            </p:nvSpPr>
            <p:spPr>
              <a:xfrm>
                <a:off x="1543665" y="2507226"/>
                <a:ext cx="9615948" cy="1074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𝐿</m:t>
                          </m:r>
                        </m:e>
                        <m:sub>
                          <m:r>
                            <a:rPr lang="en-IN" sz="2000" b="0" i="1" smtClean="0">
                              <a:latin typeface="Cambria Math" panose="02040503050406030204" pitchFamily="18" charset="0"/>
                            </a:rPr>
                            <m:t>𝑃𝐶𝐴</m:t>
                          </m:r>
                        </m:sub>
                      </m:sSub>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𝐸</m:t>
                          </m:r>
                        </m:e>
                        <m: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sSubSup>
                            <m:sSubSupPr>
                              <m:ctrlPr>
                                <a:rPr lang="en-IN" sz="2000" b="0" i="1" smtClean="0">
                                  <a:latin typeface="Cambria Math" panose="02040503050406030204" pitchFamily="18" charset="0"/>
                                </a:rPr>
                              </m:ctrlPr>
                            </m:sSubSupPr>
                            <m:e>
                              <m:r>
                                <a:rPr lang="en-IN" sz="2000" b="0" i="1" smtClean="0">
                                  <a:latin typeface="Cambria Math" panose="02040503050406030204" pitchFamily="18" charset="0"/>
                                </a:rPr>
                                <m:t>𝑃</m:t>
                              </m:r>
                            </m:e>
                            <m:sub>
                              <m:r>
                                <a:rPr lang="en-IN" sz="2000" b="0" i="1" smtClean="0">
                                  <a:latin typeface="Cambria Math" panose="02040503050406030204" pitchFamily="18" charset="0"/>
                                </a:rPr>
                                <m:t>𝑋</m:t>
                              </m:r>
                            </m:sub>
                            <m:sup>
                              <m:sSup>
                                <m:sSupPr>
                                  <m:ctrlPr>
                                    <a:rPr lang="en-IN" sz="2000" b="0" i="1" smtClean="0">
                                      <a:latin typeface="Cambria Math" panose="02040503050406030204" pitchFamily="18" charset="0"/>
                                      <a:ea typeface="Cambria Math" panose="02040503050406030204" pitchFamily="18" charset="0"/>
                                    </a:rPr>
                                  </m:ctrlPr>
                                </m:sSupPr>
                                <m:e>
                                  <m:r>
                                    <a:rPr lang="en-IN" sz="2000" b="0" i="1" smtClean="0">
                                      <a:latin typeface="Cambria Math" panose="02040503050406030204" pitchFamily="18" charset="0"/>
                                      <a:ea typeface="Cambria Math" panose="02040503050406030204" pitchFamily="18" charset="0"/>
                                    </a:rPr>
                                    <m:t>𝜏</m:t>
                                  </m:r>
                                </m:e>
                                <m:sup>
                                  <m:r>
                                    <a:rPr lang="en-IN" sz="2000" b="0" i="1" smtClean="0">
                                      <a:latin typeface="Cambria Math" panose="02040503050406030204" pitchFamily="18" charset="0"/>
                                      <a:ea typeface="Cambria Math" panose="02040503050406030204" pitchFamily="18" charset="0"/>
                                    </a:rPr>
                                    <m:t>𝑡</m:t>
                                  </m:r>
                                </m:sup>
                              </m:sSup>
                            </m:sup>
                          </m:sSubSup>
                        </m:sub>
                      </m:sSub>
                      <m:r>
                        <a:rPr lang="en-IN" sz="2000" b="0" i="1" smtClean="0">
                          <a:latin typeface="Cambria Math" panose="02040503050406030204" pitchFamily="18" charset="0"/>
                          <a:ea typeface="Cambria Math" panose="02040503050406030204" pitchFamily="18" charset="0"/>
                        </a:rPr>
                        <m:t> </m:t>
                      </m:r>
                      <m:d>
                        <m:dPr>
                          <m:begChr m:val="{"/>
                          <m:endChr m:val="}"/>
                          <m:ctrlPr>
                            <a:rPr lang="en-IN" sz="2000" b="0" i="1" smtClean="0">
                              <a:latin typeface="Cambria Math" panose="02040503050406030204" pitchFamily="18" charset="0"/>
                              <a:ea typeface="Cambria Math" panose="02040503050406030204" pitchFamily="18" charset="0"/>
                            </a:rPr>
                          </m:ctrlPr>
                        </m:dPr>
                        <m:e>
                          <m:nary>
                            <m:naryPr>
                              <m:chr m:val="∑"/>
                              <m:ctrlPr>
                                <a:rPr lang="en-IN" sz="2000" b="0" i="1" smtClean="0">
                                  <a:latin typeface="Cambria Math" panose="02040503050406030204" pitchFamily="18" charset="0"/>
                                  <a:ea typeface="Cambria Math" panose="02040503050406030204" pitchFamily="18" charset="0"/>
                                </a:rPr>
                              </m:ctrlPr>
                            </m:naryPr>
                            <m:sub>
                              <m:r>
                                <m:rPr>
                                  <m:brk m:alnAt="23"/>
                                </m:rPr>
                                <a:rPr lang="en-IN" sz="2000" b="0" i="1" smtClean="0">
                                  <a:latin typeface="Cambria Math" panose="02040503050406030204" pitchFamily="18" charset="0"/>
                                  <a:ea typeface="Cambria Math" panose="02040503050406030204" pitchFamily="18" charset="0"/>
                                </a:rPr>
                                <m:t>𝑘</m:t>
                              </m:r>
                              <m:r>
                                <a:rPr lang="en-IN" sz="2000" b="0" i="1" smtClean="0">
                                  <a:latin typeface="Cambria Math" panose="02040503050406030204" pitchFamily="18" charset="0"/>
                                  <a:ea typeface="Cambria Math" panose="02040503050406030204" pitchFamily="18" charset="0"/>
                                </a:rPr>
                                <m:t>=1</m:t>
                              </m:r>
                            </m:sub>
                            <m:sup>
                              <m:r>
                                <a:rPr lang="en-IN" sz="2000" b="0" i="1" smtClean="0">
                                  <a:latin typeface="Cambria Math" panose="02040503050406030204" pitchFamily="18" charset="0"/>
                                  <a:ea typeface="Cambria Math" panose="02040503050406030204" pitchFamily="18" charset="0"/>
                                </a:rPr>
                                <m:t>𝐾</m:t>
                              </m:r>
                            </m:sup>
                            <m:e>
                              <m:r>
                                <a:rPr lang="en-IN" sz="2000" b="0" i="1" smtClean="0">
                                  <a:latin typeface="Cambria Math" panose="02040503050406030204" pitchFamily="18" charset="0"/>
                                  <a:ea typeface="Cambria Math" panose="02040503050406030204" pitchFamily="18" charset="0"/>
                                </a:rPr>
                                <m:t>−</m:t>
                              </m:r>
                              <m:func>
                                <m:funcPr>
                                  <m:ctrlPr>
                                    <a:rPr lang="en-IN" sz="2000" b="0" i="1" smtClean="0">
                                      <a:latin typeface="Cambria Math" panose="02040503050406030204" pitchFamily="18" charset="0"/>
                                      <a:ea typeface="Cambria Math" panose="02040503050406030204" pitchFamily="18" charset="0"/>
                                    </a:rPr>
                                  </m:ctrlPr>
                                </m:funcPr>
                                <m:fName>
                                  <m:r>
                                    <m:rPr>
                                      <m:sty m:val="p"/>
                                    </m:rPr>
                                    <a:rPr lang="en-IN" sz="2000" b="0" i="0" smtClean="0">
                                      <a:latin typeface="Cambria Math" panose="02040503050406030204" pitchFamily="18" charset="0"/>
                                      <a:ea typeface="Cambria Math" panose="02040503050406030204" pitchFamily="18" charset="0"/>
                                    </a:rPr>
                                    <m:t>log</m:t>
                                  </m:r>
                                </m:fName>
                                <m:e>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𝐼</m:t>
                                      </m:r>
                                    </m:e>
                                    <m:sub>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𝑦</m:t>
                                          </m:r>
                                        </m:e>
                                        <m:sub>
                                          <m:r>
                                            <a:rPr lang="en-IN" sz="2000" b="0" i="1" smtClean="0">
                                              <a:latin typeface="Cambria Math" panose="02040503050406030204" pitchFamily="18" charset="0"/>
                                              <a:ea typeface="Cambria Math" panose="02040503050406030204" pitchFamily="18" charset="0"/>
                                            </a:rPr>
                                            <m:t>𝑖</m:t>
                                          </m:r>
                                        </m:sub>
                                      </m:sSub>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𝑘</m:t>
                                      </m:r>
                                    </m:sub>
                                  </m:sSub>
                                  <m:r>
                                    <a:rPr lang="en-IN" sz="2000" b="0" i="1" smtClean="0">
                                      <a:latin typeface="Cambria Math" panose="02040503050406030204" pitchFamily="18" charset="0"/>
                                      <a:ea typeface="Cambria Math" panose="02040503050406030204" pitchFamily="18" charset="0"/>
                                    </a:rPr>
                                    <m:t>[</m:t>
                                  </m:r>
                                  <m:r>
                                    <m:rPr>
                                      <m:sty m:val="p"/>
                                    </m:rPr>
                                    <a:rPr lang="en-IN" sz="2000" b="0" i="0" smtClean="0">
                                      <a:latin typeface="Cambria Math" panose="02040503050406030204" pitchFamily="18" charset="0"/>
                                      <a:ea typeface="Cambria Math" panose="02040503050406030204" pitchFamily="18" charset="0"/>
                                    </a:rPr>
                                    <m:t>exp</m:t>
                                  </m:r>
                                  <m:r>
                                    <a:rPr lang="en-IN" sz="2000" b="0" i="1" smtClean="0">
                                      <a:latin typeface="Cambria Math" panose="02040503050406030204" pitchFamily="18" charset="0"/>
                                      <a:ea typeface="Cambria Math" panose="02040503050406030204" pitchFamily="18" charset="0"/>
                                    </a:rPr>
                                    <m:t>⁡(</m:t>
                                  </m:r>
                                  <m:sSubSup>
                                    <m:sSubSupPr>
                                      <m:ctrlPr>
                                        <a:rPr lang="en-IN" sz="2000" b="0" i="1" smtClean="0">
                                          <a:latin typeface="Cambria Math" panose="02040503050406030204" pitchFamily="18" charset="0"/>
                                          <a:ea typeface="Cambria Math" panose="02040503050406030204" pitchFamily="18" charset="0"/>
                                        </a:rPr>
                                      </m:ctrlPr>
                                    </m:sSubSupPr>
                                    <m:e>
                                      <m:r>
                                        <a:rPr lang="en-IN" sz="2000" b="0" i="1" smtClean="0">
                                          <a:latin typeface="Cambria Math" panose="02040503050406030204" pitchFamily="18" charset="0"/>
                                          <a:ea typeface="Cambria Math" panose="02040503050406030204" pitchFamily="18" charset="0"/>
                                        </a:rPr>
                                        <m:t>𝑝</m:t>
                                      </m:r>
                                    </m:e>
                                    <m:sub>
                                      <m:r>
                                        <a:rPr lang="en-IN" sz="2000" b="0" i="1" smtClean="0">
                                          <a:latin typeface="Cambria Math" panose="02040503050406030204" pitchFamily="18" charset="0"/>
                                          <a:ea typeface="Cambria Math" panose="02040503050406030204" pitchFamily="18" charset="0"/>
                                        </a:rPr>
                                        <m:t>𝑘</m:t>
                                      </m:r>
                                    </m:sub>
                                    <m:sup>
                                      <m:sSup>
                                        <m:sSupPr>
                                          <m:ctrlPr>
                                            <a:rPr lang="en-IN" sz="2000" b="0" i="1" smtClean="0">
                                              <a:latin typeface="Cambria Math" panose="02040503050406030204" pitchFamily="18" charset="0"/>
                                              <a:ea typeface="Cambria Math" panose="02040503050406030204" pitchFamily="18" charset="0"/>
                                            </a:rPr>
                                          </m:ctrlPr>
                                        </m:sSupPr>
                                        <m:e>
                                          <m:r>
                                            <a:rPr lang="en-IN" sz="2000" b="0" i="1" smtClean="0">
                                              <a:latin typeface="Cambria Math" panose="02040503050406030204" pitchFamily="18" charset="0"/>
                                              <a:ea typeface="Cambria Math" panose="02040503050406030204" pitchFamily="18" charset="0"/>
                                            </a:rPr>
                                            <m:t>𝑡</m:t>
                                          </m:r>
                                        </m:e>
                                        <m:sup>
                                          <m:r>
                                            <a:rPr lang="en-IN" sz="2000" b="0" i="1" smtClean="0">
                                              <a:latin typeface="Cambria Math" panose="02040503050406030204" pitchFamily="18" charset="0"/>
                                              <a:ea typeface="Cambria Math" panose="02040503050406030204" pitchFamily="18" charset="0"/>
                                            </a:rPr>
                                            <m:t>𝜏</m:t>
                                          </m:r>
                                        </m:sup>
                                      </m:sSup>
                                    </m:sup>
                                  </m:sSubSup>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𝑓</m:t>
                                      </m:r>
                                    </m:e>
                                    <m:sub>
                                      <m:r>
                                        <a:rPr lang="en-IN" sz="2000" b="0" i="1" smtClean="0">
                                          <a:latin typeface="Cambria Math" panose="02040503050406030204" pitchFamily="18" charset="0"/>
                                          <a:ea typeface="Cambria Math" panose="02040503050406030204" pitchFamily="18" charset="0"/>
                                        </a:rPr>
                                        <m:t>𝜃</m:t>
                                      </m:r>
                                    </m:sub>
                                  </m:sSub>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𝑖</m:t>
                                      </m:r>
                                    </m:sub>
                                  </m:sSub>
                                </m:e>
                              </m:func>
                            </m:e>
                          </m:nary>
                          <m:r>
                            <a:rPr lang="en-IN" sz="2000" b="0" i="1" smtClean="0">
                              <a:latin typeface="Cambria Math" panose="02040503050406030204" pitchFamily="18" charset="0"/>
                              <a:ea typeface="Cambria Math" panose="02040503050406030204" pitchFamily="18" charset="0"/>
                            </a:rPr>
                            <m:t>))+</m:t>
                          </m:r>
                          <m:r>
                            <m:rPr>
                              <m:sty m:val="p"/>
                            </m:rPr>
                            <a:rPr lang="en-IN" sz="2000" b="0" i="0" smtClean="0">
                              <a:latin typeface="Cambria Math" panose="02040503050406030204" pitchFamily="18" charset="0"/>
                              <a:ea typeface="Cambria Math" panose="02040503050406030204" pitchFamily="18" charset="0"/>
                            </a:rPr>
                            <m:t>exp</m:t>
                          </m:r>
                          <m:r>
                            <a:rPr lang="en-IN" sz="2000" b="0" i="1" smtClean="0">
                              <a:latin typeface="Cambria Math" panose="02040503050406030204" pitchFamily="18" charset="0"/>
                              <a:ea typeface="Cambria Math" panose="02040503050406030204" pitchFamily="18" charset="0"/>
                            </a:rPr>
                            <m:t>⁡(</m:t>
                          </m:r>
                          <m:sSubSup>
                            <m:sSubSupPr>
                              <m:ctrlPr>
                                <a:rPr lang="en-IN" sz="2000" b="0" i="1" smtClean="0">
                                  <a:latin typeface="Cambria Math" panose="02040503050406030204" pitchFamily="18" charset="0"/>
                                  <a:ea typeface="Cambria Math" panose="02040503050406030204" pitchFamily="18" charset="0"/>
                                </a:rPr>
                              </m:ctrlPr>
                            </m:sSubSupPr>
                            <m:e>
                              <m:r>
                                <a:rPr lang="en-IN" sz="2000" b="0" i="1" smtClean="0">
                                  <a:latin typeface="Cambria Math" panose="02040503050406030204" pitchFamily="18" charset="0"/>
                                  <a:ea typeface="Cambria Math" panose="02040503050406030204" pitchFamily="18" charset="0"/>
                                </a:rPr>
                                <m:t>𝑝</m:t>
                              </m:r>
                            </m:e>
                            <m:sub>
                              <m:r>
                                <a:rPr lang="en-IN" sz="2000" b="0" i="1" smtClean="0">
                                  <a:latin typeface="Cambria Math" panose="02040503050406030204" pitchFamily="18" charset="0"/>
                                  <a:ea typeface="Cambria Math" panose="02040503050406030204" pitchFamily="18" charset="0"/>
                                </a:rPr>
                                <m:t>𝑘</m:t>
                              </m:r>
                            </m:sub>
                            <m:sup>
                              <m:sSup>
                                <m:sSupPr>
                                  <m:ctrlPr>
                                    <a:rPr lang="en-IN" sz="2000" b="0" i="1" smtClean="0">
                                      <a:latin typeface="Cambria Math" panose="02040503050406030204" pitchFamily="18" charset="0"/>
                                      <a:ea typeface="Cambria Math" panose="02040503050406030204" pitchFamily="18" charset="0"/>
                                    </a:rPr>
                                  </m:ctrlPr>
                                </m:sSupPr>
                                <m:e>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𝑡</m:t>
                                      </m:r>
                                      <m:r>
                                        <a:rPr lang="en-IN" sz="2000" b="0" i="1" smtClean="0">
                                          <a:latin typeface="Cambria Math" panose="02040503050406030204" pitchFamily="18" charset="0"/>
                                          <a:ea typeface="Cambria Math" panose="02040503050406030204" pitchFamily="18" charset="0"/>
                                        </a:rPr>
                                        <m:t>−1</m:t>
                                      </m:r>
                                    </m:e>
                                  </m:d>
                                </m:e>
                                <m:sup>
                                  <m:r>
                                    <a:rPr lang="en-IN" sz="2000" b="0" i="1" smtClean="0">
                                      <a:latin typeface="Cambria Math" panose="02040503050406030204" pitchFamily="18" charset="0"/>
                                      <a:ea typeface="Cambria Math" panose="02040503050406030204" pitchFamily="18" charset="0"/>
                                    </a:rPr>
                                    <m:t>𝜏</m:t>
                                  </m:r>
                                </m:sup>
                              </m:sSup>
                            </m:sup>
                          </m:sSubSup>
                          <m:r>
                            <a:rPr lang="en-IN" sz="2000" b="0" i="1" smtClean="0">
                              <a:latin typeface="Cambria Math" panose="02040503050406030204" pitchFamily="18" charset="0"/>
                              <a:ea typeface="Cambria Math" panose="02040503050406030204" pitchFamily="18" charset="0"/>
                            </a:rPr>
                            <m:t> </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𝑓</m:t>
                              </m:r>
                            </m:e>
                            <m:sub>
                              <m:r>
                                <a:rPr lang="en-IN" sz="2000" b="0" i="1" smtClean="0">
                                  <a:latin typeface="Cambria Math" panose="02040503050406030204" pitchFamily="18" charset="0"/>
                                  <a:ea typeface="Cambria Math" panose="02040503050406030204" pitchFamily="18" charset="0"/>
                                </a:rPr>
                                <m:t>𝜃</m:t>
                              </m:r>
                            </m:sub>
                          </m:sSub>
                          <m:d>
                            <m:dPr>
                              <m:ctrlPr>
                                <a:rPr lang="en-IN" sz="2000" b="0" i="1" smtClean="0">
                                  <a:latin typeface="Cambria Math" panose="02040503050406030204" pitchFamily="18" charset="0"/>
                                  <a:ea typeface="Cambria Math" panose="02040503050406030204" pitchFamily="18" charset="0"/>
                                </a:rPr>
                              </m:ctrlPr>
                            </m:d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𝑥</m:t>
                                  </m:r>
                                </m:e>
                                <m:sub>
                                  <m:r>
                                    <a:rPr lang="en-IN" sz="2000" b="0" i="1" smtClean="0">
                                      <a:latin typeface="Cambria Math" panose="02040503050406030204" pitchFamily="18" charset="0"/>
                                      <a:ea typeface="Cambria Math" panose="02040503050406030204" pitchFamily="18" charset="0"/>
                                    </a:rPr>
                                    <m:t>𝑖</m:t>
                                  </m:r>
                                </m:sub>
                              </m:sSub>
                            </m:e>
                          </m:d>
                          <m:r>
                            <a:rPr lang="en-IN" sz="2000" b="0" i="1" smtClean="0">
                              <a:latin typeface="Cambria Math" panose="02040503050406030204" pitchFamily="18" charset="0"/>
                              <a:ea typeface="Cambria Math" panose="02040503050406030204" pitchFamily="18" charset="0"/>
                            </a:rPr>
                            <m:t>)]</m:t>
                          </m:r>
                        </m:e>
                      </m:d>
                      <m:r>
                        <a:rPr lang="en-IN" sz="2000" b="0" i="0"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m:t>
                      </m:r>
                    </m:oMath>
                  </m:oMathPara>
                </a14:m>
                <a:endParaRPr lang="en-IN" sz="2000" dirty="0"/>
              </a:p>
            </p:txBody>
          </p:sp>
        </mc:Choice>
        <mc:Fallback xmlns="">
          <p:sp>
            <p:nvSpPr>
              <p:cNvPr id="4" name="TextBox 3">
                <a:extLst>
                  <a:ext uri="{FF2B5EF4-FFF2-40B4-BE49-F238E27FC236}">
                    <a16:creationId xmlns:a16="http://schemas.microsoft.com/office/drawing/2014/main" id="{411879B5-F79C-0D02-7936-01EEC33AA146}"/>
                  </a:ext>
                </a:extLst>
              </p:cNvPr>
              <p:cNvSpPr txBox="1">
                <a:spLocks noRot="1" noChangeAspect="1" noMove="1" noResize="1" noEditPoints="1" noAdjustHandles="1" noChangeArrowheads="1" noChangeShapeType="1" noTextEdit="1"/>
              </p:cNvSpPr>
              <p:nvPr/>
            </p:nvSpPr>
            <p:spPr>
              <a:xfrm>
                <a:off x="1543665" y="2507226"/>
                <a:ext cx="9615948" cy="107491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4D1619A-61D5-CF12-7D38-14885C7428D4}"/>
                  </a:ext>
                </a:extLst>
              </p:cNvPr>
              <p:cNvSpPr txBox="1"/>
              <p:nvPr/>
            </p:nvSpPr>
            <p:spPr>
              <a:xfrm>
                <a:off x="1445342" y="3582136"/>
                <a:ext cx="9104671" cy="9482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nary>
                        <m:naryPr>
                          <m:chr m:val="∑"/>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𝐾</m:t>
                          </m:r>
                        </m:sup>
                        <m:e>
                          <m:r>
                            <m:rPr>
                              <m:sty m:val="p"/>
                            </m:rPr>
                            <a:rPr lang="en-IN" b="0" i="0" smtClean="0">
                              <a:latin typeface="Cambria Math" panose="02040503050406030204" pitchFamily="18" charset="0"/>
                              <a:ea typeface="Cambria Math" panose="02040503050406030204" pitchFamily="18" charset="0"/>
                            </a:rPr>
                            <m:t>exp</m:t>
                          </m:r>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𝑝</m:t>
                              </m:r>
                            </m:e>
                            <m:sub>
                              <m:r>
                                <a:rPr lang="en-IN" b="0" i="1" smtClean="0">
                                  <a:latin typeface="Cambria Math" panose="02040503050406030204" pitchFamily="18" charset="0"/>
                                  <a:ea typeface="Cambria Math" panose="02040503050406030204" pitchFamily="18" charset="0"/>
                                </a:rPr>
                                <m:t>𝑐</m:t>
                              </m:r>
                            </m:sub>
                            <m:sup>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𝑡</m:t>
                                  </m:r>
                                </m:e>
                                <m:sup>
                                  <m:r>
                                    <a:rPr lang="en-IN" b="0" i="1" smtClean="0">
                                      <a:latin typeface="Cambria Math" panose="02040503050406030204" pitchFamily="18" charset="0"/>
                                      <a:ea typeface="Cambria Math" panose="02040503050406030204" pitchFamily="18" charset="0"/>
                                    </a:rPr>
                                    <m:t>𝜏</m:t>
                                  </m:r>
                                </m:sup>
                              </m:sSup>
                            </m:sup>
                          </m:sSub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𝜃</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e>
                      </m:nary>
                      <m:r>
                        <a:rPr lang="en-IN" b="0" i="1" smtClean="0">
                          <a:latin typeface="Cambria Math" panose="02040503050406030204" pitchFamily="18" charset="0"/>
                          <a:ea typeface="Cambria Math" panose="02040503050406030204" pitchFamily="18" charset="0"/>
                        </a:rPr>
                        <m:t>+</m:t>
                      </m:r>
                      <m:nary>
                        <m:naryPr>
                          <m:chr m:val="∑"/>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𝐾</m:t>
                          </m:r>
                        </m:sup>
                        <m:e>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exp</m:t>
                              </m:r>
                            </m:fName>
                            <m:e>
                              <m:d>
                                <m:dPr>
                                  <m:ctrlPr>
                                    <a:rPr lang="en-IN" b="0" i="1" smtClean="0">
                                      <a:latin typeface="Cambria Math" panose="02040503050406030204" pitchFamily="18" charset="0"/>
                                      <a:ea typeface="Cambria Math" panose="02040503050406030204" pitchFamily="18" charset="0"/>
                                    </a:rPr>
                                  </m:ctrlPr>
                                </m:dPr>
                                <m:e>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𝑝</m:t>
                                      </m:r>
                                    </m:e>
                                    <m:sub>
                                      <m:r>
                                        <a:rPr lang="en-IN" b="0" i="1" smtClean="0">
                                          <a:latin typeface="Cambria Math" panose="02040503050406030204" pitchFamily="18" charset="0"/>
                                          <a:ea typeface="Cambria Math" panose="02040503050406030204" pitchFamily="18" charset="0"/>
                                        </a:rPr>
                                        <m:t>𝑐</m:t>
                                      </m:r>
                                    </m:sub>
                                    <m:sup>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−1</m:t>
                                              </m:r>
                                            </m:e>
                                          </m:d>
                                        </m:e>
                                        <m:sup>
                                          <m:r>
                                            <a:rPr lang="en-IN" b="0" i="1" smtClean="0">
                                              <a:latin typeface="Cambria Math" panose="02040503050406030204" pitchFamily="18" charset="0"/>
                                              <a:ea typeface="Cambria Math" panose="02040503050406030204" pitchFamily="18" charset="0"/>
                                            </a:rPr>
                                            <m:t>𝜏</m:t>
                                          </m:r>
                                        </m:sup>
                                      </m:sSup>
                                    </m:sup>
                                  </m:sSub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𝜃</m:t>
                                      </m:r>
                                    </m:sub>
                                  </m:sSub>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e>
                                  </m:d>
                                </m:e>
                              </m:d>
                            </m:e>
                          </m:func>
                          <m:r>
                            <a:rPr lang="en-IN" b="0" i="1" smtClean="0">
                              <a:latin typeface="Cambria Math" panose="02040503050406030204" pitchFamily="18" charset="0"/>
                              <a:ea typeface="Cambria Math" panose="02040503050406030204" pitchFamily="18" charset="0"/>
                            </a:rPr>
                            <m:t>+</m:t>
                          </m:r>
                          <m:nary>
                            <m:naryPr>
                              <m:chr m:val="∑"/>
                              <m:ctrlPr>
                                <a:rPr lang="en-IN" b="0" i="1" smtClean="0">
                                  <a:latin typeface="Cambria Math" panose="02040503050406030204" pitchFamily="18" charset="0"/>
                                  <a:ea typeface="Cambria Math" panose="02040503050406030204" pitchFamily="18" charset="0"/>
                                </a:rPr>
                              </m:ctrlPr>
                            </m:naryPr>
                            <m:sub>
                              <m:sSub>
                                <m:sSubPr>
                                  <m:ctrlPr>
                                    <a:rPr lang="en-IN" b="0" i="1" smtClean="0">
                                      <a:latin typeface="Cambria Math" panose="02040503050406030204" pitchFamily="18" charset="0"/>
                                      <a:ea typeface="Cambria Math" panose="02040503050406030204" pitchFamily="18" charset="0"/>
                                    </a:rPr>
                                  </m:ctrlPr>
                                </m:sSubPr>
                                <m:e>
                                  <m:r>
                                    <m:rPr>
                                      <m:brk m:alnAt="23"/>
                                    </m:rPr>
                                    <a:rPr lang="en-IN" b="0" i="1" smtClean="0">
                                      <a:latin typeface="Cambria Math" panose="02040503050406030204" pitchFamily="18" charset="0"/>
                                      <a:ea typeface="Cambria Math" panose="02040503050406030204" pitchFamily="18" charset="0"/>
                                    </a:rPr>
                                    <m:t>𝑥</m:t>
                                  </m:r>
                                </m:e>
                                <m:sub>
                                  <m:r>
                                    <m:rPr>
                                      <m:brk m:alnAt="23"/>
                                    </m:rPr>
                                    <a:rPr lang="en-IN" b="0" i="1" smtClean="0">
                                      <a:latin typeface="Cambria Math" panose="02040503050406030204" pitchFamily="18" charset="0"/>
                                      <a:ea typeface="Cambria Math" panose="02040503050406030204" pitchFamily="18" charset="0"/>
                                    </a:rPr>
                                    <m:t>𝑗</m:t>
                                  </m:r>
                                </m:sub>
                              </m:sSub>
                              <m:r>
                                <m:rPr>
                                  <m:brk m:alnAt="23"/>
                                </m:rPr>
                                <a:rPr lang="en-IN" b="0" i="1" smtClean="0">
                                  <a:latin typeface="Cambria Math" panose="02040503050406030204" pitchFamily="18" charset="0"/>
                                  <a:ea typeface="Cambria Math" panose="02040503050406030204" pitchFamily="18" charset="0"/>
                                </a:rPr>
                                <m:t>𝜀</m:t>
                              </m:r>
                              <m:sSup>
                                <m:sSupPr>
                                  <m:ctrlPr>
                                    <a:rPr lang="en-IN" b="0" i="1" smtClean="0">
                                      <a:latin typeface="Cambria Math" panose="02040503050406030204" pitchFamily="18" charset="0"/>
                                      <a:ea typeface="Cambria Math" panose="02040503050406030204" pitchFamily="18" charset="0"/>
                                    </a:rPr>
                                  </m:ctrlPr>
                                </m:sSupPr>
                                <m:e>
                                  <m:r>
                                    <m:rPr>
                                      <m:brk m:alnAt="23"/>
                                    </m:rPr>
                                    <a:rPr lang="en-IN" b="0" i="1" smtClean="0">
                                      <a:latin typeface="Cambria Math" panose="02040503050406030204" pitchFamily="18" charset="0"/>
                                      <a:ea typeface="Cambria Math" panose="02040503050406030204" pitchFamily="18" charset="0"/>
                                    </a:rPr>
                                    <m:t>𝜏</m:t>
                                  </m:r>
                                </m:e>
                                <m:sup>
                                  <m:r>
                                    <m:rPr>
                                      <m:brk m:alnAt="23"/>
                                    </m:rPr>
                                    <a:rPr lang="en-IN" b="0" i="1" smtClean="0">
                                      <a:latin typeface="Cambria Math" panose="02040503050406030204" pitchFamily="18" charset="0"/>
                                      <a:ea typeface="Cambria Math" panose="02040503050406030204" pitchFamily="18" charset="0"/>
                                    </a:rPr>
                                    <m:t>𝑡</m:t>
                                  </m:r>
                                </m:sup>
                              </m:sSup>
                              <m:r>
                                <m:rPr>
                                  <m:brk m:alnAt="23"/>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𝑗</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𝑖</m:t>
                              </m:r>
                            </m:sub>
                            <m:sup>
                              <m:r>
                                <a:rPr lang="en-IN" b="0" i="1" smtClean="0">
                                  <a:latin typeface="Cambria Math" panose="02040503050406030204" pitchFamily="18" charset="0"/>
                                  <a:ea typeface="Cambria Math" panose="02040503050406030204" pitchFamily="18" charset="0"/>
                                </a:rPr>
                                <m:t> </m:t>
                              </m:r>
                            </m:sup>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𝑗</m:t>
                                      </m:r>
                                    </m:sub>
                                  </m:sSub>
                                </m:sub>
                              </m:sSub>
                              <m:r>
                                <m:rPr>
                                  <m:sty m:val="p"/>
                                </m:rPr>
                                <a:rPr lang="en-IN" b="0" i="0" smtClean="0">
                                  <a:latin typeface="Cambria Math" panose="02040503050406030204" pitchFamily="18" charset="0"/>
                                  <a:ea typeface="Cambria Math" panose="02040503050406030204" pitchFamily="18" charset="0"/>
                                </a:rPr>
                                <m:t>exp</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𝜃</m:t>
                                  </m:r>
                                </m:sub>
                              </m:sSub>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e>
                                  </m:d>
                                </m:e>
                                <m:sup>
                                  <m:r>
                                    <a:rPr lang="en-IN" b="0" i="1" smtClean="0">
                                      <a:latin typeface="Cambria Math" panose="02040503050406030204" pitchFamily="18" charset="0"/>
                                      <a:ea typeface="Cambria Math" panose="02040503050406030204" pitchFamily="18" charset="0"/>
                                    </a:rPr>
                                    <m:t>𝑇</m:t>
                                  </m:r>
                                </m:sup>
                              </m:sSup>
                              <m:r>
                                <a:rPr lang="en-IN" b="0" i="1" smtClean="0">
                                  <a:latin typeface="Cambria Math" panose="02040503050406030204" pitchFamily="18" charset="0"/>
                                  <a:ea typeface="Cambria Math" panose="02040503050406030204" pitchFamily="18" charset="0"/>
                                </a:rPr>
                                <m:t>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𝜃</m:t>
                                  </m:r>
                                </m:sub>
                              </m:sSub>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𝑗</m:t>
                                      </m:r>
                                    </m:sub>
                                  </m:sSub>
                                </m:e>
                              </m:d>
                              <m:r>
                                <a:rPr lang="en-IN" b="0" i="1" smtClean="0">
                                  <a:latin typeface="Cambria Math" panose="02040503050406030204" pitchFamily="18" charset="0"/>
                                  <a:ea typeface="Cambria Math" panose="02040503050406030204" pitchFamily="18" charset="0"/>
                                </a:rPr>
                                <m:t>)</m:t>
                              </m:r>
                            </m:e>
                          </m:nary>
                        </m:e>
                      </m:nary>
                    </m:oMath>
                  </m:oMathPara>
                </a14:m>
                <a:endParaRPr lang="en-IN" dirty="0"/>
              </a:p>
            </p:txBody>
          </p:sp>
        </mc:Choice>
        <mc:Fallback xmlns="">
          <p:sp>
            <p:nvSpPr>
              <p:cNvPr id="7" name="TextBox 6">
                <a:extLst>
                  <a:ext uri="{FF2B5EF4-FFF2-40B4-BE49-F238E27FC236}">
                    <a16:creationId xmlns:a16="http://schemas.microsoft.com/office/drawing/2014/main" id="{04D1619A-61D5-CF12-7D38-14885C7428D4}"/>
                  </a:ext>
                </a:extLst>
              </p:cNvPr>
              <p:cNvSpPr txBox="1">
                <a:spLocks noRot="1" noChangeAspect="1" noMove="1" noResize="1" noEditPoints="1" noAdjustHandles="1" noChangeArrowheads="1" noChangeShapeType="1" noTextEdit="1"/>
              </p:cNvSpPr>
              <p:nvPr/>
            </p:nvSpPr>
            <p:spPr>
              <a:xfrm>
                <a:off x="1445342" y="3582136"/>
                <a:ext cx="9104671" cy="948273"/>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D2B579-D22E-8E69-159A-A97EC2F1ECBB}"/>
                  </a:ext>
                </a:extLst>
              </p:cNvPr>
              <p:cNvSpPr txBox="1"/>
              <p:nvPr/>
            </p:nvSpPr>
            <p:spPr>
              <a:xfrm>
                <a:off x="1936955" y="4925961"/>
                <a:ext cx="8455742" cy="813941"/>
              </a:xfrm>
              <a:prstGeom prst="rect">
                <a:avLst/>
              </a:prstGeom>
              <a:noFill/>
            </p:spPr>
            <p:txBody>
              <a:bodyPr wrap="square" rtlCol="0">
                <a:spAutoFit/>
              </a:bodyPr>
              <a:lstStyle/>
              <a:p>
                <a14:m>
                  <m:oMath xmlns:m="http://schemas.openxmlformats.org/officeDocument/2006/math">
                    <m:r>
                      <a:rPr lang="en-IN" b="0" i="1" smtClean="0">
                        <a:latin typeface="Cambria Math" panose="02040503050406030204" pitchFamily="18" charset="0"/>
                      </a:rPr>
                      <m:t>𝐿</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𝐶𝐸</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𝑃𝐶𝐴</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𝐷𝐼𝑆</m:t>
                        </m:r>
                      </m:sub>
                    </m:sSub>
                  </m:oMath>
                </a14:m>
                <a:r>
                  <a:rPr lang="en-IN" dirty="0"/>
                  <a:t>   </a:t>
                </a:r>
                <a14:m>
                  <m:oMath xmlns:m="http://schemas.openxmlformats.org/officeDocument/2006/math">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𝐿</m:t>
                        </m:r>
                      </m:e>
                      <m:sub>
                        <m:r>
                          <a:rPr lang="en-IN" b="0" i="1" dirty="0" smtClean="0">
                            <a:latin typeface="Cambria Math" panose="02040503050406030204" pitchFamily="18" charset="0"/>
                          </a:rPr>
                          <m:t>𝐷𝐼𝑆</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𝐷</m:t>
                        </m:r>
                      </m:e>
                      <m:sub>
                        <m:r>
                          <a:rPr lang="en-IN" b="0" i="1" dirty="0" smtClean="0">
                            <a:latin typeface="Cambria Math" panose="02040503050406030204" pitchFamily="18" charset="0"/>
                          </a:rPr>
                          <m:t>𝐾𝐿</m:t>
                        </m:r>
                      </m:sub>
                    </m:sSub>
                    <m:d>
                      <m:dPr>
                        <m:begChr m:val="["/>
                        <m:ctrlPr>
                          <a:rPr lang="en-IN" b="0" i="1" dirty="0" smtClean="0">
                            <a:latin typeface="Cambria Math" panose="02040503050406030204" pitchFamily="18" charset="0"/>
                          </a:rPr>
                        </m:ctrlPr>
                      </m:dPr>
                      <m:e>
                        <m:sSubSup>
                          <m:sSubSupPr>
                            <m:ctrlPr>
                              <a:rPr lang="en-IN" b="0" i="1" dirty="0" smtClean="0">
                                <a:latin typeface="Cambria Math" panose="02040503050406030204" pitchFamily="18" charset="0"/>
                              </a:rPr>
                            </m:ctrlPr>
                          </m:sSubSupPr>
                          <m:e>
                            <m:r>
                              <a:rPr lang="en-IN" b="0" i="1" dirty="0" smtClean="0">
                                <a:latin typeface="Cambria Math" panose="02040503050406030204" pitchFamily="18" charset="0"/>
                              </a:rPr>
                              <m:t>𝑔</m:t>
                            </m:r>
                          </m:e>
                          <m:sub>
                            <m:r>
                              <a:rPr lang="en-IN" b="0" i="1" dirty="0" smtClean="0">
                                <a:latin typeface="Cambria Math" panose="02040503050406030204" pitchFamily="18" charset="0"/>
                              </a:rPr>
                              <m:t>𝑤</m:t>
                            </m:r>
                          </m:sub>
                          <m:sup>
                            <m:r>
                              <a:rPr lang="en-IN" b="0" i="1" dirty="0" smtClean="0">
                                <a:latin typeface="Cambria Math" panose="02040503050406030204" pitchFamily="18" charset="0"/>
                              </a:rPr>
                              <m:t>𝑡</m:t>
                            </m:r>
                            <m:r>
                              <a:rPr lang="en-IN" b="0" i="1" dirty="0" smtClean="0">
                                <a:latin typeface="Cambria Math" panose="02040503050406030204" pitchFamily="18" charset="0"/>
                              </a:rPr>
                              <m:t>−1</m:t>
                            </m:r>
                          </m:sup>
                        </m:sSubSup>
                        <m:sSubSup>
                          <m:sSubSupPr>
                            <m:ctrlPr>
                              <a:rPr lang="en-IN" b="0" i="1" dirty="0" smtClean="0">
                                <a:latin typeface="Cambria Math" panose="02040503050406030204" pitchFamily="18" charset="0"/>
                                <a:ea typeface="Cambria Math" panose="02040503050406030204" pitchFamily="18" charset="0"/>
                              </a:rPr>
                            </m:ctrlPr>
                          </m:sSubSupPr>
                          <m:e>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rPr>
                              <m:t>𝑓</m:t>
                            </m:r>
                          </m:e>
                          <m:sub>
                            <m:r>
                              <a:rPr lang="en-IN" b="0" i="1" dirty="0" smtClean="0">
                                <a:latin typeface="Cambria Math" panose="02040503050406030204" pitchFamily="18" charset="0"/>
                                <a:ea typeface="Cambria Math" panose="02040503050406030204" pitchFamily="18" charset="0"/>
                              </a:rPr>
                              <m:t>𝜃</m:t>
                            </m:r>
                          </m:sub>
                          <m:sup>
                            <m:r>
                              <a:rPr lang="en-IN" b="0" i="1" dirty="0" smtClean="0">
                                <a:latin typeface="Cambria Math" panose="02040503050406030204" pitchFamily="18" charset="0"/>
                                <a:ea typeface="Cambria Math" panose="02040503050406030204" pitchFamily="18" charset="0"/>
                              </a:rPr>
                              <m:t>𝑡</m:t>
                            </m:r>
                            <m:r>
                              <a:rPr lang="en-IN" b="0" i="1" dirty="0" smtClean="0">
                                <a:latin typeface="Cambria Math" panose="02040503050406030204" pitchFamily="18" charset="0"/>
                                <a:ea typeface="Cambria Math" panose="02040503050406030204" pitchFamily="18" charset="0"/>
                              </a:rPr>
                              <m:t>−1</m:t>
                            </m:r>
                          </m:sup>
                        </m:sSubSup>
                        <m:d>
                          <m:dPr>
                            <m:ctrlPr>
                              <a:rPr lang="en-IN" b="0" i="1" dirty="0" smtClean="0">
                                <a:latin typeface="Cambria Math" panose="02040503050406030204" pitchFamily="18" charset="0"/>
                                <a:ea typeface="Cambria Math" panose="02040503050406030204" pitchFamily="18" charset="0"/>
                              </a:rPr>
                            </m:ctrlPr>
                          </m:dPr>
                          <m:e>
                            <m:r>
                              <a:rPr lang="en-IN" b="0" i="1" dirty="0" smtClean="0">
                                <a:latin typeface="Cambria Math" panose="02040503050406030204" pitchFamily="18" charset="0"/>
                                <a:ea typeface="Cambria Math" panose="02040503050406030204" pitchFamily="18" charset="0"/>
                              </a:rPr>
                              <m:t>𝑥</m:t>
                            </m:r>
                          </m:e>
                        </m:d>
                      </m:e>
                    </m:d>
                    <m:r>
                      <a:rPr lang="en-IN" b="0" i="1" dirty="0" smtClean="0">
                        <a:latin typeface="Cambria Math" panose="02040503050406030204" pitchFamily="18" charset="0"/>
                        <a:ea typeface="Cambria Math" panose="02040503050406030204" pitchFamily="18" charset="0"/>
                      </a:rPr>
                      <m:t>|</m:t>
                    </m:r>
                    <m:sSub>
                      <m:sSubPr>
                        <m:ctrlPr>
                          <a:rPr lang="en-IN" b="0" i="1" dirty="0" smtClean="0">
                            <a:latin typeface="Cambria Math" panose="02040503050406030204" pitchFamily="18" charset="0"/>
                            <a:ea typeface="Cambria Math" panose="02040503050406030204" pitchFamily="18" charset="0"/>
                          </a:rPr>
                        </m:ctrlPr>
                      </m:sSubPr>
                      <m:e>
                        <m:d>
                          <m:dPr>
                            <m:begChr m:val="|"/>
                            <m:endChr m:val="]"/>
                            <m:ctrlPr>
                              <a:rPr lang="en-IN" b="0" i="1" dirty="0" smtClean="0">
                                <a:latin typeface="Cambria Math" panose="02040503050406030204" pitchFamily="18" charset="0"/>
                                <a:ea typeface="Cambria Math" panose="02040503050406030204" pitchFamily="18" charset="0"/>
                              </a:rPr>
                            </m:ctrlPr>
                          </m:dPr>
                          <m:e>
                            <m:sSubSup>
                              <m:sSubSupPr>
                                <m:ctrlPr>
                                  <a:rPr lang="en-IN" b="0" i="1" dirty="0" smtClean="0">
                                    <a:latin typeface="Cambria Math" panose="02040503050406030204" pitchFamily="18" charset="0"/>
                                    <a:ea typeface="Cambria Math" panose="02040503050406030204" pitchFamily="18" charset="0"/>
                                  </a:rPr>
                                </m:ctrlPr>
                              </m:sSubSupPr>
                              <m:e>
                                <m:r>
                                  <a:rPr lang="en-IN" b="0" i="1" dirty="0" smtClean="0">
                                    <a:latin typeface="Cambria Math" panose="02040503050406030204" pitchFamily="18" charset="0"/>
                                    <a:ea typeface="Cambria Math" panose="02040503050406030204" pitchFamily="18" charset="0"/>
                                  </a:rPr>
                                  <m:t>𝑔</m:t>
                                </m:r>
                              </m:e>
                              <m:sub>
                                <m:r>
                                  <a:rPr lang="en-IN" b="0" i="1" dirty="0" smtClean="0">
                                    <a:latin typeface="Cambria Math" panose="02040503050406030204" pitchFamily="18" charset="0"/>
                                    <a:ea typeface="Cambria Math" panose="02040503050406030204" pitchFamily="18" charset="0"/>
                                  </a:rPr>
                                  <m:t>𝑤</m:t>
                                </m:r>
                              </m:sub>
                              <m:sup>
                                <m:r>
                                  <a:rPr lang="en-IN" b="0" i="1" dirty="0" smtClean="0">
                                    <a:latin typeface="Cambria Math" panose="02040503050406030204" pitchFamily="18" charset="0"/>
                                    <a:ea typeface="Cambria Math" panose="02040503050406030204" pitchFamily="18" charset="0"/>
                                  </a:rPr>
                                  <m:t>𝑡</m:t>
                                </m:r>
                              </m:sup>
                            </m:sSubSup>
                            <m:d>
                              <m:dPr>
                                <m:ctrlPr>
                                  <a:rPr lang="en-IN" b="0" i="1" dirty="0" smtClean="0">
                                    <a:latin typeface="Cambria Math" panose="02040503050406030204" pitchFamily="18" charset="0"/>
                                    <a:ea typeface="Cambria Math" panose="02040503050406030204" pitchFamily="18" charset="0"/>
                                  </a:rPr>
                                </m:ctrlPr>
                              </m:dPr>
                              <m:e>
                                <m:sSub>
                                  <m:sSubPr>
                                    <m:ctrlPr>
                                      <a:rPr lang="en-IN" b="0" i="1" dirty="0" smtClean="0">
                                        <a:latin typeface="Cambria Math" panose="02040503050406030204" pitchFamily="18" charset="0"/>
                                        <a:ea typeface="Cambria Math" panose="02040503050406030204" pitchFamily="18" charset="0"/>
                                      </a:rPr>
                                    </m:ctrlPr>
                                  </m:sSubPr>
                                  <m:e>
                                    <m:r>
                                      <a:rPr lang="en-IN" b="0" i="1" dirty="0" smtClean="0">
                                        <a:latin typeface="Cambria Math" panose="02040503050406030204" pitchFamily="18" charset="0"/>
                                        <a:ea typeface="Cambria Math" panose="02040503050406030204" pitchFamily="18" charset="0"/>
                                      </a:rPr>
                                      <m:t>𝑓</m:t>
                                    </m:r>
                                  </m:e>
                                  <m:sub>
                                    <m:r>
                                      <a:rPr lang="en-IN" b="0" i="1" dirty="0" smtClean="0">
                                        <a:latin typeface="Cambria Math" panose="02040503050406030204" pitchFamily="18" charset="0"/>
                                        <a:ea typeface="Cambria Math" panose="02040503050406030204" pitchFamily="18" charset="0"/>
                                      </a:rPr>
                                      <m:t>𝜃</m:t>
                                    </m:r>
                                  </m:sub>
                                </m:sSub>
                                <m:d>
                                  <m:dPr>
                                    <m:ctrlPr>
                                      <a:rPr lang="en-IN" b="0" i="1" dirty="0" smtClean="0">
                                        <a:latin typeface="Cambria Math" panose="02040503050406030204" pitchFamily="18" charset="0"/>
                                        <a:ea typeface="Cambria Math" panose="02040503050406030204" pitchFamily="18" charset="0"/>
                                      </a:rPr>
                                    </m:ctrlPr>
                                  </m:dPr>
                                  <m:e>
                                    <m:r>
                                      <a:rPr lang="en-IN" b="0" i="1" dirty="0" smtClean="0">
                                        <a:latin typeface="Cambria Math" panose="02040503050406030204" pitchFamily="18" charset="0"/>
                                        <a:ea typeface="Cambria Math" panose="02040503050406030204" pitchFamily="18" charset="0"/>
                                      </a:rPr>
                                      <m:t>𝑥</m:t>
                                    </m:r>
                                  </m:e>
                                </m:d>
                              </m:e>
                            </m:d>
                          </m:e>
                        </m:d>
                      </m:e>
                      <m:sub>
                        <m:r>
                          <a:rPr lang="en-IN" b="0" i="1" dirty="0" smtClean="0">
                            <a:latin typeface="Cambria Math" panose="02040503050406030204" pitchFamily="18" charset="0"/>
                            <a:ea typeface="Cambria Math" panose="02040503050406030204" pitchFamily="18" charset="0"/>
                          </a:rPr>
                          <m:t>𝑥</m:t>
                        </m:r>
                        <m:r>
                          <a:rPr lang="en-IN" b="0" i="1" dirty="0" smtClean="0">
                            <a:latin typeface="Cambria Math" panose="02040503050406030204" pitchFamily="18" charset="0"/>
                            <a:ea typeface="Cambria Math" panose="02040503050406030204" pitchFamily="18" charset="0"/>
                          </a:rPr>
                          <m:t>~</m:t>
                        </m:r>
                        <m:sSubSup>
                          <m:sSubSupPr>
                            <m:ctrlPr>
                              <a:rPr lang="en-IN" b="0" i="1" dirty="0" smtClean="0">
                                <a:latin typeface="Cambria Math" panose="02040503050406030204" pitchFamily="18" charset="0"/>
                                <a:ea typeface="Cambria Math" panose="02040503050406030204" pitchFamily="18" charset="0"/>
                              </a:rPr>
                            </m:ctrlPr>
                          </m:sSubSupPr>
                          <m:e>
                            <m:r>
                              <a:rPr lang="en-IN" b="0" i="1" dirty="0" smtClean="0">
                                <a:latin typeface="Cambria Math" panose="02040503050406030204" pitchFamily="18" charset="0"/>
                                <a:ea typeface="Cambria Math" panose="02040503050406030204" pitchFamily="18" charset="0"/>
                              </a:rPr>
                              <m:t>𝑃</m:t>
                            </m:r>
                          </m:e>
                          <m:sub>
                            <m:r>
                              <a:rPr lang="en-IN" b="0" i="1" dirty="0" smtClean="0">
                                <a:latin typeface="Cambria Math" panose="02040503050406030204" pitchFamily="18" charset="0"/>
                                <a:ea typeface="Cambria Math" panose="02040503050406030204" pitchFamily="18" charset="0"/>
                              </a:rPr>
                              <m:t>𝑋</m:t>
                            </m:r>
                          </m:sub>
                          <m:sup>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𝑇</m:t>
                                </m:r>
                              </m:e>
                              <m:sup>
                                <m:r>
                                  <a:rPr lang="en-IN" b="0" i="1" dirty="0" smtClean="0">
                                    <a:latin typeface="Cambria Math" panose="02040503050406030204" pitchFamily="18" charset="0"/>
                                    <a:ea typeface="Cambria Math" panose="02040503050406030204" pitchFamily="18" charset="0"/>
                                  </a:rPr>
                                  <m:t>𝜏</m:t>
                                </m:r>
                              </m:sup>
                            </m:sSup>
                          </m:sup>
                        </m:sSubSup>
                      </m:sub>
                    </m:sSub>
                  </m:oMath>
                </a14:m>
                <a:endParaRPr lang="en-IN" b="0" dirty="0">
                  <a:ea typeface="Cambria Math" panose="02040503050406030204" pitchFamily="18" charset="0"/>
                </a:endParaRPr>
              </a:p>
              <a:p>
                <a:endParaRPr lang="en-IN" dirty="0"/>
              </a:p>
            </p:txBody>
          </p:sp>
        </mc:Choice>
        <mc:Fallback xmlns="">
          <p:sp>
            <p:nvSpPr>
              <p:cNvPr id="8" name="TextBox 7">
                <a:extLst>
                  <a:ext uri="{FF2B5EF4-FFF2-40B4-BE49-F238E27FC236}">
                    <a16:creationId xmlns:a16="http://schemas.microsoft.com/office/drawing/2014/main" id="{DAD2B579-D22E-8E69-159A-A97EC2F1ECBB}"/>
                  </a:ext>
                </a:extLst>
              </p:cNvPr>
              <p:cNvSpPr txBox="1">
                <a:spLocks noRot="1" noChangeAspect="1" noMove="1" noResize="1" noEditPoints="1" noAdjustHandles="1" noChangeArrowheads="1" noChangeShapeType="1" noTextEdit="1"/>
              </p:cNvSpPr>
              <p:nvPr/>
            </p:nvSpPr>
            <p:spPr>
              <a:xfrm>
                <a:off x="1936955" y="4925961"/>
                <a:ext cx="8455742" cy="813941"/>
              </a:xfrm>
              <a:prstGeom prst="rect">
                <a:avLst/>
              </a:prstGeom>
              <a:blipFill>
                <a:blip r:embed="rId8"/>
                <a:stretch>
                  <a:fillRect/>
                </a:stretch>
              </a:blipFill>
            </p:spPr>
            <p:txBody>
              <a:bodyPr/>
              <a:lstStyle/>
              <a:p>
                <a:r>
                  <a:rPr lang="en-IN">
                    <a:noFill/>
                  </a:rPr>
                  <a:t> </a:t>
                </a:r>
              </a:p>
            </p:txBody>
          </p:sp>
        </mc:Fallback>
      </mc:AlternateContent>
      <p:pic>
        <p:nvPicPr>
          <p:cNvPr id="9" name="Picture 8" descr="A red logo with text and a symbol&#10;&#10;Description automatically generated">
            <a:extLst>
              <a:ext uri="{FF2B5EF4-FFF2-40B4-BE49-F238E27FC236}">
                <a16:creationId xmlns:a16="http://schemas.microsoft.com/office/drawing/2014/main" id="{8585974B-8B9D-C2B0-BAD8-C0BA77E074C6}"/>
              </a:ext>
            </a:extLst>
          </p:cNvPr>
          <p:cNvPicPr>
            <a:picLocks noChangeAspect="1"/>
          </p:cNvPicPr>
          <p:nvPr/>
        </p:nvPicPr>
        <p:blipFill>
          <a:blip r:embed="rId9">
            <a:alphaModFix amt="20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12" name="Audio 11">
            <a:hlinkClick r:id="" action="ppaction://media"/>
            <a:extLst>
              <a:ext uri="{FF2B5EF4-FFF2-40B4-BE49-F238E27FC236}">
                <a16:creationId xmlns:a16="http://schemas.microsoft.com/office/drawing/2014/main" id="{160A12BD-AFBC-00CC-B18D-0FCD4E0A2A6A}"/>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966607649"/>
      </p:ext>
    </p:extLst>
  </p:cSld>
  <p:clrMapOvr>
    <a:masterClrMapping/>
  </p:clrMapOvr>
  <mc:AlternateContent xmlns:mc="http://schemas.openxmlformats.org/markup-compatibility/2006">
    <mc:Choice xmlns:p14="http://schemas.microsoft.com/office/powerpoint/2010/main" Requires="p14">
      <p:transition spd="slow" p14:dur="2000" advTm="25268"/>
    </mc:Choice>
    <mc:Fallback>
      <p:transition spd="slow" advTm="25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2"/>
                </p:tgtEl>
              </p:cMediaNode>
            </p:audio>
          </p:childTnLst>
        </p:cTn>
      </p:par>
    </p:tnLst>
    <p:bldLst>
      <p:bldP spid="2" grpId="0"/>
      <p:bldP spid="3" grpId="0"/>
      <p:bldP spid="4"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framework&#10;&#10;Description automatically generated">
            <a:extLst>
              <a:ext uri="{FF2B5EF4-FFF2-40B4-BE49-F238E27FC236}">
                <a16:creationId xmlns:a16="http://schemas.microsoft.com/office/drawing/2014/main" id="{51FED91A-B74F-5653-EA0D-876ED783A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179" y="534402"/>
            <a:ext cx="11017642" cy="4322734"/>
          </a:xfrm>
          <a:prstGeom prst="rect">
            <a:avLst/>
          </a:prstGeom>
        </p:spPr>
      </p:pic>
      <p:pic>
        <p:nvPicPr>
          <p:cNvPr id="7" name="Audio 6">
            <a:hlinkClick r:id="" action="ppaction://media"/>
            <a:extLst>
              <a:ext uri="{FF2B5EF4-FFF2-40B4-BE49-F238E27FC236}">
                <a16:creationId xmlns:a16="http://schemas.microsoft.com/office/drawing/2014/main" id="{854E72EF-69FB-CBA7-83D8-52941360890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10678772"/>
      </p:ext>
    </p:extLst>
  </p:cSld>
  <p:clrMapOvr>
    <a:masterClrMapping/>
  </p:clrMapOvr>
  <mc:AlternateContent xmlns:mc="http://schemas.openxmlformats.org/markup-compatibility/2006">
    <mc:Choice xmlns:p14="http://schemas.microsoft.com/office/powerpoint/2010/main" Requires="p14">
      <p:transition spd="slow" p14:dur="2000" advTm="42318"/>
    </mc:Choice>
    <mc:Fallback>
      <p:transition spd="slow" advTm="42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594" x="10782300" y="5226050"/>
          <p14:tracePt t="10599" x="10371138" y="4989513"/>
          <p14:tracePt t="10609" x="9944100" y="4751388"/>
          <p14:tracePt t="10626" x="9151938" y="4435475"/>
          <p14:tracePt t="10627" x="8820150" y="4340225"/>
          <p14:tracePt t="10643" x="8391525" y="4197350"/>
          <p14:tracePt t="10659" x="8091488" y="4117975"/>
          <p14:tracePt t="10660" x="8012113" y="4102100"/>
          <p14:tracePt t="10676" x="7916863" y="4086225"/>
          <p14:tracePt t="10693" x="7900988" y="4086225"/>
          <p14:tracePt t="10710" x="7869238" y="4086225"/>
          <p14:tracePt t="10726" x="7869238" y="4070350"/>
          <p14:tracePt t="10743" x="7869238" y="4054475"/>
          <p14:tracePt t="10744" x="7853363" y="4054475"/>
          <p14:tracePt t="10759" x="7853363" y="4038600"/>
          <p14:tracePt t="10775" x="7837488" y="4038600"/>
          <p14:tracePt t="10793" x="7837488" y="4022725"/>
          <p14:tracePt t="10861" x="7821613" y="4022725"/>
          <p14:tracePt t="10896" x="7805738" y="4022725"/>
          <p14:tracePt t="10902" x="7773988" y="3990975"/>
          <p14:tracePt t="10909" x="7758113" y="3975100"/>
          <p14:tracePt t="10926" x="7646988" y="3895725"/>
          <p14:tracePt t="10943" x="7394575" y="3659188"/>
          <p14:tracePt t="10959" x="6888163" y="3246438"/>
          <p14:tracePt t="10976" x="6570663" y="3009900"/>
          <p14:tracePt t="10977" x="6427788" y="2914650"/>
          <p14:tracePt t="10992" x="6191250" y="2771775"/>
          <p14:tracePt t="11009" x="6016625" y="2660650"/>
          <p14:tracePt t="11027" x="5857875" y="2565400"/>
          <p14:tracePt t="11043" x="5780088" y="2517775"/>
          <p14:tracePt t="11060" x="5748338" y="2470150"/>
          <p14:tracePt t="11060" x="5732463" y="2470150"/>
          <p14:tracePt t="11075" x="5732463" y="2406650"/>
          <p14:tracePt t="11093" x="5716588" y="2360613"/>
          <p14:tracePt t="11110" x="5716588" y="2249488"/>
          <p14:tracePt t="11126" x="5780088" y="2074863"/>
          <p14:tracePt t="11143" x="5842000" y="2011363"/>
          <p14:tracePt t="11443" x="5764213" y="2011363"/>
          <p14:tracePt t="11449" x="5653088" y="1979613"/>
          <p14:tracePt t="11459" x="5557838" y="1979613"/>
          <p14:tracePt t="11476" x="5399088" y="1963738"/>
          <p14:tracePt t="11492" x="5272088" y="1947863"/>
          <p14:tracePt t="11509" x="5240338" y="1947863"/>
          <p14:tracePt t="11526" x="5224463" y="1947863"/>
          <p14:tracePt t="11543" x="5208588" y="1947863"/>
          <p14:tracePt t="11560" x="5192713" y="1947863"/>
          <p14:tracePt t="11576" x="5178425" y="1947863"/>
          <p14:tracePt t="11616" x="5162550" y="1947863"/>
          <p14:tracePt t="11712" x="5146675" y="1963738"/>
          <p14:tracePt t="11788" x="5146675" y="1979613"/>
          <p14:tracePt t="11822" x="5146675" y="1995488"/>
          <p14:tracePt t="11836" x="5146675" y="2027238"/>
          <p14:tracePt t="11849" x="5146675" y="2043113"/>
          <p14:tracePt t="11856" x="5162550" y="2058988"/>
          <p14:tracePt t="11863" x="5162550" y="2074863"/>
          <p14:tracePt t="11876" x="5162550" y="2090738"/>
          <p14:tracePt t="11877" x="5162550" y="2106613"/>
          <p14:tracePt t="11892" x="5178425" y="2138363"/>
          <p14:tracePt t="11909" x="5192713" y="2154238"/>
          <p14:tracePt t="11926" x="5240338" y="2201863"/>
          <p14:tracePt t="11927" x="5240338" y="2217738"/>
          <p14:tracePt t="11943" x="5287963" y="2281238"/>
          <p14:tracePt t="11959" x="5351463" y="2344738"/>
          <p14:tracePt t="11960" x="5399088" y="2392363"/>
          <p14:tracePt t="11976" x="5446713" y="2470150"/>
          <p14:tracePt t="11993" x="5494338" y="2501900"/>
          <p14:tracePt t="11994" x="5526088" y="2533650"/>
          <p14:tracePt t="12009" x="5541963" y="2565400"/>
          <p14:tracePt t="12026" x="5557838" y="2565400"/>
          <p14:tracePt t="12175" x="5573713" y="2565400"/>
          <p14:tracePt t="12194" x="5589588" y="2565400"/>
          <p14:tracePt t="12200" x="5605463" y="2565400"/>
          <p14:tracePt t="12235" x="5621338" y="2549525"/>
          <p14:tracePt t="12243" x="5637213" y="2549525"/>
          <p14:tracePt t="12270" x="5653088" y="2549525"/>
          <p14:tracePt t="12283" x="5668963" y="2549525"/>
          <p14:tracePt t="12290" x="5668963" y="2533650"/>
          <p14:tracePt t="12297" x="5684838" y="2533650"/>
          <p14:tracePt t="12309" x="5700713" y="2517775"/>
          <p14:tracePt t="12311" x="5716588" y="2517775"/>
          <p14:tracePt t="12326" x="5748338" y="2501900"/>
          <p14:tracePt t="12342" x="5780088" y="2501900"/>
          <p14:tracePt t="12359" x="5810250" y="2470150"/>
          <p14:tracePt t="12376" x="5857875" y="2470150"/>
          <p14:tracePt t="12393" x="5921375" y="2454275"/>
          <p14:tracePt t="12409" x="6048375" y="2454275"/>
          <p14:tracePt t="12426" x="6159500" y="2454275"/>
          <p14:tracePt t="12442" x="6254750" y="2486025"/>
          <p14:tracePt t="12443" x="6302375" y="2486025"/>
          <p14:tracePt t="12460" x="6350000" y="2486025"/>
          <p14:tracePt t="12476" x="6365875" y="2501900"/>
          <p14:tracePt t="12511" x="6381750" y="2501900"/>
          <p14:tracePt t="12595" x="6365875" y="2501900"/>
          <p14:tracePt t="12608" x="6350000" y="2501900"/>
          <p14:tracePt t="12614" x="6318250" y="2501900"/>
          <p14:tracePt t="12626" x="6286500" y="2501900"/>
          <p14:tracePt t="12643" x="6175375" y="2470150"/>
          <p14:tracePt t="12644" x="6111875" y="2454275"/>
          <p14:tracePt t="12659" x="5937250" y="2392363"/>
          <p14:tracePt t="12677" x="5764213" y="2360613"/>
          <p14:tracePt t="12692" x="5700713" y="2344738"/>
          <p14:tracePt t="12709" x="5653088" y="2312988"/>
          <p14:tracePt t="12726" x="5637213" y="2297113"/>
          <p14:tracePt t="12743" x="5621338" y="2297113"/>
          <p14:tracePt t="12891" x="5589588" y="2297113"/>
          <p14:tracePt t="12904" x="5573713" y="2297113"/>
          <p14:tracePt t="12918" x="5557838" y="2297113"/>
          <p14:tracePt t="12925" x="5526088" y="2312988"/>
          <p14:tracePt t="12942" x="5446713" y="2328863"/>
          <p14:tracePt t="12959" x="5272088" y="2360613"/>
          <p14:tracePt t="12977" x="5178425" y="2376488"/>
          <p14:tracePt t="12993" x="5067300" y="2376488"/>
          <p14:tracePt t="12994" x="5051425" y="2392363"/>
          <p14:tracePt t="13009" x="5003800" y="2392363"/>
          <p14:tracePt t="13026" x="4972050" y="2392363"/>
          <p14:tracePt t="13042" x="4956175" y="2392363"/>
          <p14:tracePt t="13139" x="4940300" y="2392363"/>
          <p14:tracePt t="13215" x="4924425" y="2392363"/>
          <p14:tracePt t="13228" x="4908550" y="2392363"/>
          <p14:tracePt t="13234" x="4892675" y="2392363"/>
          <p14:tracePt t="13242" x="4876800" y="2392363"/>
          <p14:tracePt t="13259" x="4845050" y="2392363"/>
          <p14:tracePt t="13276" x="4813300" y="2406650"/>
          <p14:tracePt t="13277" x="4797425" y="2406650"/>
          <p14:tracePt t="13292" x="4765675" y="2406650"/>
          <p14:tracePt t="13310" x="4733925" y="2406650"/>
          <p14:tracePt t="13325" x="4733925" y="2392363"/>
          <p14:tracePt t="13345" x="4718050" y="2376488"/>
          <p14:tracePt t="13360" x="4718050" y="2360613"/>
          <p14:tracePt t="13375" x="4813300" y="2297113"/>
          <p14:tracePt t="13409" x="5605463" y="1979613"/>
          <p14:tracePt t="13426" x="5953125" y="1884363"/>
          <p14:tracePt t="13428" x="6096000" y="1820863"/>
          <p14:tracePt t="13442" x="6175375" y="1820863"/>
          <p14:tracePt t="13443" x="6286500" y="1773238"/>
          <p14:tracePt t="13459" x="6397625" y="1757363"/>
          <p14:tracePt t="13476" x="6459538" y="1741488"/>
          <p14:tracePt t="13477" x="6491288" y="1741488"/>
          <p14:tracePt t="13492" x="6523038" y="1773238"/>
          <p14:tracePt t="13509" x="6586538" y="1804988"/>
          <p14:tracePt t="13510" x="6602413" y="1836738"/>
          <p14:tracePt t="13525" x="6634163" y="1900238"/>
          <p14:tracePt t="13542" x="6650038" y="1931988"/>
          <p14:tracePt t="13559" x="6665913" y="1963738"/>
          <p14:tracePt t="13594" x="6665913" y="1979613"/>
          <p14:tracePt t="13609" x="6650038" y="1979613"/>
          <p14:tracePt t="13626" x="6634163" y="1995488"/>
          <p14:tracePt t="13627" x="6618288" y="1995488"/>
          <p14:tracePt t="13642" x="6586538" y="2011363"/>
          <p14:tracePt t="13662" x="6570663" y="2011363"/>
          <p14:tracePt t="13675" x="6570663" y="2027238"/>
          <p14:tracePt t="13693" x="6554788" y="2027238"/>
          <p14:tracePt t="14449" x="6554788" y="2011363"/>
          <p14:tracePt t="14565" x="6570663" y="2011363"/>
          <p14:tracePt t="14586" x="6602413" y="2011363"/>
          <p14:tracePt t="14593" x="6634163" y="2011363"/>
          <p14:tracePt t="14599" x="6650038" y="2027238"/>
          <p14:tracePt t="14609" x="6697663" y="2043113"/>
          <p14:tracePt t="14625" x="6824663" y="2074863"/>
          <p14:tracePt t="14627" x="6888163" y="2106613"/>
          <p14:tracePt t="14642" x="7092950" y="2201863"/>
          <p14:tracePt t="14676" x="7331075" y="2297113"/>
          <p14:tracePt t="14692" x="7394575" y="2328863"/>
          <p14:tracePt t="14710" x="7394575" y="2344738"/>
          <p14:tracePt t="14711" x="7410450" y="2344738"/>
          <p14:tracePt t="14731" x="7410450" y="2360613"/>
          <p14:tracePt t="14821" x="7410450" y="2344738"/>
          <p14:tracePt t="14841" x="7410450" y="2328863"/>
          <p14:tracePt t="14847" x="7410450" y="2312988"/>
          <p14:tracePt t="14861" x="7410450" y="2281238"/>
          <p14:tracePt t="14876" x="7410450" y="2265363"/>
          <p14:tracePt t="14877" x="7410450" y="2233613"/>
          <p14:tracePt t="14892" x="7410450" y="2170113"/>
          <p14:tracePt t="14909" x="7505700" y="2043113"/>
          <p14:tracePt t="14925" x="7631113" y="1963738"/>
          <p14:tracePt t="14942" x="7805738" y="1916113"/>
          <p14:tracePt t="14943" x="7900988" y="1916113"/>
          <p14:tracePt t="14960" x="8043863" y="1900238"/>
          <p14:tracePt t="14976" x="8139113" y="1900238"/>
          <p14:tracePt t="14993" x="8202613" y="1900238"/>
          <p14:tracePt t="15009" x="8232775" y="1916113"/>
          <p14:tracePt t="15096" x="8232775" y="1931988"/>
          <p14:tracePt t="15214" x="8248650" y="1931988"/>
          <p14:tracePt t="15227" x="8264525" y="1931988"/>
          <p14:tracePt t="15233" x="8280400" y="1947863"/>
          <p14:tracePt t="15242" x="8312150" y="1947863"/>
          <p14:tracePt t="15259" x="8407400" y="1995488"/>
          <p14:tracePt t="15276" x="8566150" y="2074863"/>
          <p14:tracePt t="15276" x="8645525" y="2106613"/>
          <p14:tracePt t="15292" x="8836025" y="2201863"/>
          <p14:tracePt t="15309" x="9009063" y="2265363"/>
          <p14:tracePt t="15310" x="9056688" y="2297113"/>
          <p14:tracePt t="15311" x="9072563" y="2297113"/>
          <p14:tracePt t="15326" x="9120188" y="2312988"/>
          <p14:tracePt t="15342" x="9199563" y="2344738"/>
          <p14:tracePt t="15359" x="9215438" y="2344738"/>
          <p14:tracePt t="15376" x="9215438" y="2360613"/>
          <p14:tracePt t="15431" x="9231313" y="2360613"/>
          <p14:tracePt t="15507" x="9247188" y="2360613"/>
          <p14:tracePt t="15810" x="9231313" y="2360613"/>
          <p14:tracePt t="15824" x="9215438" y="2360613"/>
          <p14:tracePt t="15830" x="9167813" y="2392363"/>
          <p14:tracePt t="15842" x="9088438" y="2406650"/>
          <p14:tracePt t="15859" x="8804275" y="2501900"/>
          <p14:tracePt t="15860" x="8582025" y="2549525"/>
          <p14:tracePt t="15876" x="7900988" y="2692400"/>
          <p14:tracePt t="15893" x="6238875" y="2978150"/>
          <p14:tracePt t="15909" x="4781550" y="3230563"/>
          <p14:tracePt t="15926" x="3736975" y="3405188"/>
          <p14:tracePt t="15927" x="3325813" y="3468688"/>
          <p14:tracePt t="15942" x="2708275" y="3563938"/>
          <p14:tracePt t="15958" x="2232025" y="3611563"/>
          <p14:tracePt t="15975" x="1884363" y="3595688"/>
          <p14:tracePt t="15976" x="1741488" y="3595688"/>
          <p14:tracePt t="15992" x="1630363" y="3563938"/>
          <p14:tracePt t="16009" x="1566863" y="3563938"/>
          <p14:tracePt t="16025" x="1550988" y="3548063"/>
          <p14:tracePt t="16043" x="1550988" y="3532188"/>
          <p14:tracePt t="16059" x="1598613" y="3516313"/>
          <p14:tracePt t="16076" x="1630363" y="3500438"/>
          <p14:tracePt t="16093" x="1693863" y="3468688"/>
          <p14:tracePt t="16109" x="1725613" y="3468688"/>
          <p14:tracePt t="16125" x="1741488" y="3468688"/>
          <p14:tracePt t="16162" x="1741488" y="3484563"/>
          <p14:tracePt t="16189" x="1741488" y="3500438"/>
          <p14:tracePt t="16196" x="1725613" y="3500438"/>
          <p14:tracePt t="16208" x="1709738" y="3500438"/>
          <p14:tracePt t="16225" x="1709738" y="3516313"/>
          <p14:tracePt t="16243" x="1693863" y="3516313"/>
          <p14:tracePt t="16396" x="1709738" y="3516313"/>
          <p14:tracePt t="16417" x="1725613" y="3516313"/>
          <p14:tracePt t="16445" x="1741488" y="3516313"/>
          <p14:tracePt t="16471" x="1757363" y="3516313"/>
          <p14:tracePt t="16582" x="1773238" y="3516313"/>
          <p14:tracePt t="16624" x="1789113" y="3516313"/>
          <p14:tracePt t="16630" x="1804988" y="3516313"/>
          <p14:tracePt t="17066" x="1804988" y="3548063"/>
          <p14:tracePt t="17072" x="1820863" y="3595688"/>
          <p14:tracePt t="17079" x="1820863" y="3643313"/>
          <p14:tracePt t="17093" x="1852613" y="3675063"/>
          <p14:tracePt t="17094" x="1868488" y="3722688"/>
          <p14:tracePt t="17109" x="1900238" y="3800475"/>
          <p14:tracePt t="17125" x="1916113" y="3848100"/>
          <p14:tracePt t="17142" x="1931988" y="3879850"/>
          <p14:tracePt t="17159" x="1931988" y="3895725"/>
          <p14:tracePt t="17176" x="1931988" y="3911600"/>
          <p14:tracePt t="17192" x="1947863" y="3911600"/>
          <p14:tracePt t="17209" x="1979613" y="3911600"/>
          <p14:tracePt t="17210" x="1995488" y="3895725"/>
          <p14:tracePt t="17225" x="2043113" y="3879850"/>
          <p14:tracePt t="17242" x="2106613" y="3863975"/>
          <p14:tracePt t="17259" x="2136775" y="3832225"/>
          <p14:tracePt t="17260" x="2152650" y="3832225"/>
          <p14:tracePt t="17276" x="2168525" y="3832225"/>
          <p14:tracePt t="17292" x="2184400" y="3832225"/>
          <p14:tracePt t="17321" x="2200275" y="3832225"/>
          <p14:tracePt t="17672" x="2168525" y="3832225"/>
          <p14:tracePt t="17679" x="2168525" y="3816350"/>
          <p14:tracePt t="17693" x="2122488" y="3800475"/>
          <p14:tracePt t="17708" x="2090738" y="3784600"/>
          <p14:tracePt t="17726" x="2011363" y="3754438"/>
          <p14:tracePt t="17727" x="1995488" y="3738563"/>
          <p14:tracePt t="17742" x="1931988" y="3706813"/>
          <p14:tracePt t="17759" x="1900238" y="3690938"/>
          <p14:tracePt t="17776" x="1868488" y="3690938"/>
          <p14:tracePt t="17777" x="1868488" y="3675063"/>
          <p14:tracePt t="17792" x="1852613" y="3675063"/>
          <p14:tracePt t="17810" x="1836738" y="3659188"/>
          <p14:tracePt t="18210" x="1852613" y="3659188"/>
          <p14:tracePt t="19018" x="1868488" y="3659188"/>
          <p14:tracePt t="19135" x="1900238" y="3675063"/>
          <p14:tracePt t="19155" x="1916113" y="3675063"/>
          <p14:tracePt t="19161" x="1963738" y="3675063"/>
          <p14:tracePt t="19175" x="2011363" y="3690938"/>
          <p14:tracePt t="19176" x="2043113" y="3706813"/>
          <p14:tracePt t="19192" x="2136775" y="3738563"/>
          <p14:tracePt t="19209" x="2295525" y="3738563"/>
          <p14:tracePt t="19225" x="2374900" y="3754438"/>
          <p14:tracePt t="19242" x="2406650" y="3770313"/>
          <p14:tracePt t="19243" x="2422525" y="3770313"/>
          <p14:tracePt t="19259" x="2438400" y="3770313"/>
          <p14:tracePt t="19260" x="2454275" y="3784600"/>
          <p14:tracePt t="19275" x="2470150" y="3784600"/>
          <p14:tracePt t="19292" x="2501900" y="3784600"/>
          <p14:tracePt t="19349" x="2517775" y="3784600"/>
          <p14:tracePt t="19460" x="2533650" y="3784600"/>
          <p14:tracePt t="19500" x="2549525" y="3784600"/>
          <p14:tracePt t="19506" x="2565400" y="3800475"/>
          <p14:tracePt t="19527" x="2581275" y="3800475"/>
          <p14:tracePt t="19534" x="2581275" y="3816350"/>
          <p14:tracePt t="19555" x="2597150" y="3816350"/>
          <p14:tracePt t="19576" x="2613025" y="3832225"/>
          <p14:tracePt t="19637" x="2628900" y="3832225"/>
          <p14:tracePt t="19644" x="2644775" y="3832225"/>
          <p14:tracePt t="19687" x="2660650" y="3832225"/>
          <p14:tracePt t="19735" x="2660650" y="3816350"/>
          <p14:tracePt t="19775" x="2660650" y="3800475"/>
          <p14:tracePt t="20010" x="2660650" y="3784600"/>
          <p14:tracePt t="20156" x="2644775" y="3784600"/>
          <p14:tracePt t="20812" x="2660650" y="3784600"/>
          <p14:tracePt t="20818" x="2660650" y="3800475"/>
          <p14:tracePt t="20826" x="2676525" y="3816350"/>
          <p14:tracePt t="20842" x="2708275" y="3816350"/>
          <p14:tracePt t="20860" x="2740025" y="3832225"/>
          <p14:tracePt t="20875" x="2770188" y="3848100"/>
          <p14:tracePt t="20894" x="2786063" y="3848100"/>
          <p14:tracePt t="20915" x="2801938" y="3848100"/>
          <p14:tracePt t="20957" x="2817813" y="3863975"/>
          <p14:tracePt t="21378" x="2833688" y="3863975"/>
          <p14:tracePt t="21391" x="2865438" y="3879850"/>
          <p14:tracePt t="21398" x="2881313" y="3879850"/>
          <p14:tracePt t="21409" x="2897188" y="3895725"/>
          <p14:tracePt t="21425" x="2928938" y="3911600"/>
          <p14:tracePt t="21426" x="2960688" y="3911600"/>
          <p14:tracePt t="21442" x="2992438" y="3927475"/>
          <p14:tracePt t="21459" x="3040063" y="3943350"/>
          <p14:tracePt t="21480" x="3055938" y="3959225"/>
          <p14:tracePt t="21515" x="3071813" y="3959225"/>
          <p14:tracePt t="21549" x="3087688" y="3959225"/>
          <p14:tracePt t="21598" x="3103563" y="3959225"/>
          <p14:tracePt t="21673" x="3119438" y="3959225"/>
          <p14:tracePt t="21680" x="3135313" y="3959225"/>
          <p14:tracePt t="21694" x="3151188" y="3959225"/>
          <p14:tracePt t="21710" x="3167063" y="3943350"/>
          <p14:tracePt t="21726" x="3198813" y="3927475"/>
          <p14:tracePt t="21742" x="3246438" y="3895725"/>
          <p14:tracePt t="21759" x="3278188" y="3863975"/>
          <p14:tracePt t="21775" x="3278188" y="3848100"/>
          <p14:tracePt t="21792" x="3294063" y="3832225"/>
          <p14:tracePt t="21832" x="3294063" y="3816350"/>
          <p14:tracePt t="21839" x="3294063" y="3800475"/>
          <p14:tracePt t="21859" x="3278188" y="3770313"/>
          <p14:tracePt t="21866" x="3246438" y="3738563"/>
          <p14:tracePt t="21875" x="3230563" y="3706813"/>
          <p14:tracePt t="21892" x="3198813" y="3675063"/>
          <p14:tracePt t="21893" x="3167063" y="3643313"/>
          <p14:tracePt t="21909" x="3151188" y="3627438"/>
          <p14:tracePt t="21910" x="3135313" y="3611563"/>
          <p14:tracePt t="21925" x="3119438" y="3579813"/>
          <p14:tracePt t="21942" x="3103563" y="3579813"/>
          <p14:tracePt t="21959" x="3103563" y="3563938"/>
          <p14:tracePt t="21976" x="3087688" y="3563938"/>
          <p14:tracePt t="21997" x="3071813" y="3563938"/>
          <p14:tracePt t="22060" x="3055938" y="3563938"/>
          <p14:tracePt t="22087" x="3055938" y="3579813"/>
          <p14:tracePt t="22093" x="3040063" y="3579813"/>
          <p14:tracePt t="22108" x="3040063" y="3595688"/>
          <p14:tracePt t="22115" x="3024188" y="3611563"/>
          <p14:tracePt t="22135" x="3008313" y="3627438"/>
          <p14:tracePt t="22143" x="2992438" y="3643313"/>
          <p14:tracePt t="22159" x="2976563" y="3659188"/>
          <p14:tracePt t="22175" x="2960688" y="3675063"/>
          <p14:tracePt t="22177" x="2944813" y="3690938"/>
          <p14:tracePt t="22204" x="2944813" y="3706813"/>
          <p14:tracePt t="22267" x="2944813" y="3722688"/>
          <p14:tracePt t="22294" x="2960688" y="3722688"/>
          <p14:tracePt t="22309" x="2976563" y="3722688"/>
          <p14:tracePt t="22314" x="2992438" y="3722688"/>
          <p14:tracePt t="22325" x="3008313" y="3738563"/>
          <p14:tracePt t="22343" x="3055938" y="3738563"/>
          <p14:tracePt t="22359" x="3087688" y="3738563"/>
          <p14:tracePt t="22376" x="3103563" y="3738563"/>
          <p14:tracePt t="22392" x="3135313" y="3706813"/>
          <p14:tracePt t="22408" x="3135313" y="3690938"/>
          <p14:tracePt t="22426" x="3135313" y="3659188"/>
          <p14:tracePt t="22442" x="3135313" y="3643313"/>
          <p14:tracePt t="22460" x="3151188" y="3627438"/>
          <p14:tracePt t="24753" x="3167063" y="3627438"/>
          <p14:tracePt t="24759" x="3214688" y="3627438"/>
          <p14:tracePt t="24766" x="3246438" y="3627438"/>
          <p14:tracePt t="24792" x="3387725" y="3627438"/>
          <p14:tracePt t="24808" x="3530600" y="3627438"/>
          <p14:tracePt t="24809" x="3578225" y="3627438"/>
          <p14:tracePt t="24825" x="3736975" y="3627438"/>
          <p14:tracePt t="24842" x="3943350" y="3643313"/>
          <p14:tracePt t="24858" x="4037013" y="3643313"/>
          <p14:tracePt t="24875" x="4132263" y="3643313"/>
          <p14:tracePt t="24876" x="4164013" y="3659188"/>
          <p14:tracePt t="24891" x="4195763" y="3675063"/>
          <p14:tracePt t="24908" x="4227513" y="3675063"/>
          <p14:tracePt t="25056" x="4243388" y="3690938"/>
          <p14:tracePt t="25062" x="4243388" y="3706813"/>
          <p14:tracePt t="25076" x="4243388" y="3722688"/>
          <p14:tracePt t="25091" x="4275138" y="3738563"/>
          <p14:tracePt t="25109" x="4291013" y="3784600"/>
          <p14:tracePt t="25125" x="4291013" y="3816350"/>
          <p14:tracePt t="25126" x="4306888" y="3832225"/>
          <p14:tracePt t="25141" x="4322763" y="3863975"/>
          <p14:tracePt t="25158" x="4322763" y="3879850"/>
          <p14:tracePt t="25175" x="4322763" y="3895725"/>
          <p14:tracePt t="25192" x="4322763" y="3911600"/>
          <p14:tracePt t="25222" x="4322763" y="3927475"/>
          <p14:tracePt t="25312" x="4338638" y="3927475"/>
          <p14:tracePt t="25332" x="4338638" y="3943350"/>
          <p14:tracePt t="25345" x="4354513" y="3959225"/>
          <p14:tracePt t="25360" x="4354513" y="3975100"/>
          <p14:tracePt t="25366" x="4354513" y="3990975"/>
          <p14:tracePt t="25374" x="4354513" y="4006850"/>
          <p14:tracePt t="25392" x="4370388" y="4038600"/>
          <p14:tracePt t="25409" x="4370388" y="4054475"/>
          <p14:tracePt t="25425" x="4370388" y="4070350"/>
          <p14:tracePt t="25442" x="4370388" y="4086225"/>
          <p14:tracePt t="25532" x="4386263" y="4086225"/>
          <p14:tracePt t="25553" x="4418013" y="4086225"/>
          <p14:tracePt t="25574" x="4449763" y="4086225"/>
          <p14:tracePt t="25579" x="4465638" y="4070350"/>
          <p14:tracePt t="25592" x="4481513" y="4054475"/>
          <p14:tracePt t="25608" x="4513263" y="4038600"/>
          <p14:tracePt t="25609" x="4545013" y="4022725"/>
          <p14:tracePt t="25625" x="4575175" y="4006850"/>
          <p14:tracePt t="25642" x="4638675" y="3990975"/>
          <p14:tracePt t="25643" x="4638675" y="3975100"/>
          <p14:tracePt t="25658" x="4670425" y="3943350"/>
          <p14:tracePt t="25675" x="4686300" y="3911600"/>
          <p14:tracePt t="25676" x="4702175" y="3895725"/>
          <p14:tracePt t="25691" x="4718050" y="3895725"/>
          <p14:tracePt t="25708" x="4718050" y="3879850"/>
          <p14:tracePt t="25725" x="4718050" y="3863975"/>
          <p14:tracePt t="25745" x="4733925" y="3863975"/>
          <p14:tracePt t="26119" x="4749800" y="3848100"/>
          <p14:tracePt t="26125" x="4765675" y="3832225"/>
          <p14:tracePt t="26131" x="4765675" y="3816350"/>
          <p14:tracePt t="26142" x="4781550" y="3816350"/>
          <p14:tracePt t="26159" x="4797425" y="3800475"/>
          <p14:tracePt t="26160" x="4797425" y="3784600"/>
          <p14:tracePt t="26175" x="4813300" y="3784600"/>
          <p14:tracePt t="26193" x="4813300" y="3770313"/>
          <p14:tracePt t="26214" x="4813300" y="3738563"/>
          <p14:tracePt t="26228" x="4797425" y="3706813"/>
          <p14:tracePt t="26242" x="4733925" y="3611563"/>
          <p14:tracePt t="26259" x="4622800" y="3484563"/>
          <p14:tracePt t="26275" x="4497388" y="3357563"/>
          <p14:tracePt t="26276" x="4449763" y="3294063"/>
          <p14:tracePt t="26291" x="4370388" y="3198813"/>
          <p14:tracePt t="26308" x="4306888" y="3151188"/>
          <p14:tracePt t="26325" x="4291013" y="3103563"/>
          <p14:tracePt t="26326" x="4275138" y="3087688"/>
          <p14:tracePt t="26341" x="4259263" y="3087688"/>
          <p14:tracePt t="26359" x="4227513" y="3087688"/>
          <p14:tracePt t="26375" x="4211638" y="3087688"/>
          <p14:tracePt t="26391" x="4195763" y="3087688"/>
          <p14:tracePt t="26408" x="4148138" y="3103563"/>
          <p14:tracePt t="26425" x="4148138" y="3119438"/>
          <p14:tracePt t="26442" x="4116388" y="3119438"/>
          <p14:tracePt t="26443" x="4116388" y="3135313"/>
          <p14:tracePt t="26459" x="4084638" y="3151188"/>
          <p14:tracePt t="26475" x="4068763" y="3182938"/>
          <p14:tracePt t="26476" x="4068763" y="3198813"/>
          <p14:tracePt t="26491" x="4052888" y="3230563"/>
          <p14:tracePt t="26508" x="4021138" y="3294063"/>
          <p14:tracePt t="26525" x="4005263" y="3357563"/>
          <p14:tracePt t="26526" x="4005263" y="3405188"/>
          <p14:tracePt t="26541" x="4005263" y="3516313"/>
          <p14:tracePt t="26558" x="4005263" y="3611563"/>
          <p14:tracePt t="26560" x="4005263" y="3627438"/>
          <p14:tracePt t="26575" x="4005263" y="3706813"/>
          <p14:tracePt t="26592" x="4021138" y="3754438"/>
          <p14:tracePt t="26608" x="4052888" y="3816350"/>
          <p14:tracePt t="26625" x="4084638" y="3863975"/>
          <p14:tracePt t="26641" x="4132263" y="3911600"/>
          <p14:tracePt t="26659" x="4211638" y="3990975"/>
          <p14:tracePt t="26675" x="4275138" y="4054475"/>
          <p14:tracePt t="26676" x="4291013" y="4070350"/>
          <p14:tracePt t="26691" x="4306888" y="4070350"/>
          <p14:tracePt t="26708" x="4322763" y="4086225"/>
          <p14:tracePt t="26726" x="4370388" y="4086225"/>
          <p14:tracePt t="26727" x="4402138" y="4102100"/>
          <p14:tracePt t="26741" x="4481513" y="4102100"/>
          <p14:tracePt t="26759" x="4606925" y="4117975"/>
          <p14:tracePt t="26760" x="4654550" y="4117975"/>
          <p14:tracePt t="26775" x="4749800" y="4117975"/>
          <p14:tracePt t="26792" x="4813300" y="4133850"/>
          <p14:tracePt t="26793" x="4845050" y="4133850"/>
          <p14:tracePt t="26808" x="4860925" y="4133850"/>
          <p14:tracePt t="26825" x="4876800" y="4133850"/>
          <p14:tracePt t="26842" x="4892675" y="4133850"/>
          <p14:tracePt t="26858" x="4908550" y="4117975"/>
          <p14:tracePt t="26875" x="4924425" y="4086225"/>
          <p14:tracePt t="26877" x="4940300" y="4070350"/>
          <p14:tracePt t="26891" x="4956175" y="4022725"/>
          <p14:tracePt t="26908" x="4972050" y="4006850"/>
          <p14:tracePt t="26925" x="4987925" y="3975100"/>
          <p14:tracePt t="26952" x="5003800" y="3959225"/>
          <p14:tracePt t="26987" x="5019675" y="3943350"/>
          <p14:tracePt t="27000" x="5035550" y="3943350"/>
          <p14:tracePt t="27021" x="5051425" y="3927475"/>
          <p14:tracePt t="27035" x="5067300" y="3927475"/>
          <p14:tracePt t="27042" x="5067300" y="3911600"/>
          <p14:tracePt t="27059" x="5083175" y="3911600"/>
          <p14:tracePt t="27076" x="5114925" y="3911600"/>
          <p14:tracePt t="27091" x="5146675" y="3911600"/>
          <p14:tracePt t="27109" x="5178425" y="3911600"/>
          <p14:tracePt t="27110" x="5208588" y="3911600"/>
          <p14:tracePt t="27124" x="5240338" y="3911600"/>
          <p14:tracePt t="27142" x="5319713" y="3911600"/>
          <p14:tracePt t="27158" x="5383213" y="3911600"/>
          <p14:tracePt t="27175" x="5399088" y="3911600"/>
          <p14:tracePt t="27191" x="5414963" y="3911600"/>
          <p14:tracePt t="27208" x="5494338" y="3911600"/>
          <p14:tracePt t="27225" x="5589588" y="3911600"/>
          <p14:tracePt t="27242" x="5668963" y="3927475"/>
          <p14:tracePt t="27243" x="5716588" y="3943350"/>
          <p14:tracePt t="27258" x="5764213" y="3959225"/>
          <p14:tracePt t="27275" x="5780088" y="3975100"/>
          <p14:tracePt t="27292" x="5810250" y="3975100"/>
          <p14:tracePt t="27309" x="5826125" y="3975100"/>
          <p14:tracePt t="27359" x="5842000" y="3975100"/>
          <p14:tracePt t="27366" x="5857875" y="3959225"/>
          <p14:tracePt t="27394" x="5873750" y="3927475"/>
          <p14:tracePt t="27409" x="5873750" y="3911600"/>
          <p14:tracePt t="27414" x="5889625" y="3895725"/>
          <p14:tracePt t="27426" x="5905500" y="3863975"/>
          <p14:tracePt t="27442" x="5921375" y="3800475"/>
          <p14:tracePt t="27443" x="5921375" y="3754438"/>
          <p14:tracePt t="27458" x="5921375" y="3643313"/>
          <p14:tracePt t="27475" x="5921375" y="3500438"/>
          <p14:tracePt t="27491" x="5826125" y="3230563"/>
          <p14:tracePt t="27508" x="5732463" y="3041650"/>
          <p14:tracePt t="27525" x="5684838" y="2930525"/>
          <p14:tracePt t="27542" x="5668963" y="2914650"/>
          <p14:tracePt t="27558" x="5653088" y="2898775"/>
          <p14:tracePt t="27575" x="5621338" y="2898775"/>
          <p14:tracePt t="27593" x="5605463" y="2898775"/>
          <p14:tracePt t="27608" x="5589588" y="2898775"/>
          <p14:tracePt t="27610" x="5573713" y="2898775"/>
          <p14:tracePt t="27625" x="5557838" y="2914650"/>
          <p14:tracePt t="27641" x="5541963" y="2946400"/>
          <p14:tracePt t="27642" x="5526088" y="2962275"/>
          <p14:tracePt t="27658" x="5478463" y="2994025"/>
          <p14:tracePt t="27675" x="5446713" y="3057525"/>
          <p14:tracePt t="27676" x="5399088" y="3087688"/>
          <p14:tracePt t="27692" x="5351463" y="3167063"/>
          <p14:tracePt t="27709" x="5303838" y="3230563"/>
          <p14:tracePt t="27725" x="5256213" y="3309938"/>
          <p14:tracePt t="27726" x="5240338" y="3341688"/>
          <p14:tracePt t="27742" x="5224463" y="3421063"/>
          <p14:tracePt t="27759" x="5208588" y="3500438"/>
          <p14:tracePt t="27775" x="5192713" y="3548063"/>
          <p14:tracePt t="27792" x="5192713" y="3579813"/>
          <p14:tracePt t="27793" x="5192713" y="3611563"/>
          <p14:tracePt t="27808" x="5208588" y="3643313"/>
          <p14:tracePt t="27826" x="5224463" y="3690938"/>
          <p14:tracePt t="27842" x="5287963" y="3770313"/>
          <p14:tracePt t="27858" x="5303838" y="3784600"/>
          <p14:tracePt t="27875" x="5351463" y="3816350"/>
          <p14:tracePt t="27891" x="5399088" y="3816350"/>
          <p14:tracePt t="27908" x="5446713" y="3816350"/>
          <p14:tracePt t="27925" x="5494338" y="3816350"/>
          <p14:tracePt t="27926" x="5526088" y="3800475"/>
          <p14:tracePt t="27941" x="5605463" y="3770313"/>
          <p14:tracePt t="27959" x="5732463" y="3706813"/>
          <p14:tracePt t="27975" x="5794375" y="3675063"/>
          <p14:tracePt t="27991" x="5842000" y="3643313"/>
          <p14:tracePt t="28008" x="5857875" y="3627438"/>
          <p14:tracePt t="28025" x="5873750" y="3627438"/>
          <p14:tracePt t="29048" x="5921375" y="3627438"/>
          <p14:tracePt t="29054" x="6000750" y="3643313"/>
          <p14:tracePt t="29061" x="6064250" y="3659188"/>
          <p14:tracePt t="29075" x="6127750" y="3675063"/>
          <p14:tracePt t="29076" x="6207125" y="3690938"/>
          <p14:tracePt t="29091" x="6365875" y="3738563"/>
          <p14:tracePt t="29109" x="6491288" y="3770313"/>
          <p14:tracePt t="29110" x="6586538" y="3816350"/>
          <p14:tracePt t="29125" x="6665913" y="3863975"/>
          <p14:tracePt t="29142" x="6729413" y="3895725"/>
          <p14:tracePt t="29158" x="6777038" y="3927475"/>
          <p14:tracePt t="29207" x="6792913" y="3927475"/>
          <p14:tracePt t="29227" x="6792913" y="3943350"/>
          <p14:tracePt t="29255" x="6808788" y="3943350"/>
          <p14:tracePt t="29297" x="6824663" y="3959225"/>
          <p14:tracePt t="29317" x="6840538" y="3975100"/>
          <p14:tracePt t="29324" x="6856413" y="3990975"/>
          <p14:tracePt t="29331" x="6856413" y="4006850"/>
          <p14:tracePt t="29341" x="6856413" y="4022725"/>
          <p14:tracePt t="29358" x="6888163" y="4054475"/>
          <p14:tracePt t="29360" x="6904038" y="4054475"/>
          <p14:tracePt t="29375" x="6904038" y="4070350"/>
          <p14:tracePt t="29393" x="6919913" y="4102100"/>
          <p14:tracePt t="29414" x="6935788" y="4102100"/>
          <p14:tracePt t="29497" x="6935788" y="4117975"/>
          <p14:tracePt t="29518" x="6919913" y="4133850"/>
          <p14:tracePt t="29525" x="6888163" y="4149725"/>
          <p14:tracePt t="29530" x="6872288" y="4149725"/>
          <p14:tracePt t="29542" x="6840538" y="4149725"/>
          <p14:tracePt t="29543" x="6777038" y="4149725"/>
          <p14:tracePt t="29558" x="6586538" y="4181475"/>
          <p14:tracePt t="29574" x="6427788" y="4181475"/>
          <p14:tracePt t="29592" x="6207125" y="4197350"/>
          <p14:tracePt t="29593" x="6143625" y="4197350"/>
          <p14:tracePt t="29608" x="6048375" y="4197350"/>
          <p14:tracePt t="29626" x="5984875" y="4197350"/>
          <p14:tracePt t="29642" x="5969000" y="4197350"/>
          <p14:tracePt t="29643" x="5953125" y="4197350"/>
          <p14:tracePt t="29676" x="5937250" y="4181475"/>
          <p14:tracePt t="29682" x="5937250" y="4165600"/>
          <p14:tracePt t="29691" x="5921375" y="4149725"/>
          <p14:tracePt t="29708" x="5905500" y="4086225"/>
          <p14:tracePt t="29725" x="5826125" y="3911600"/>
          <p14:tracePt t="29742" x="5732463" y="3784600"/>
          <p14:tracePt t="29758" x="5653088" y="3675063"/>
          <p14:tracePt t="29760" x="5637213" y="3627438"/>
          <p14:tracePt t="29776" x="5589588" y="3563938"/>
          <p14:tracePt t="29792" x="5541963" y="3468688"/>
          <p14:tracePt t="29808" x="5526088" y="3405188"/>
          <p14:tracePt t="29825" x="5526088" y="3278188"/>
          <p14:tracePt t="29841" x="5589588" y="2978150"/>
          <p14:tracePt t="29858" x="5668963" y="2803525"/>
          <p14:tracePt t="29875" x="5748338" y="2676525"/>
          <p14:tracePt t="29891" x="5780088" y="2676525"/>
          <p14:tracePt t="29909" x="5810250" y="2676525"/>
          <p14:tracePt t="29910" x="5826125" y="2676525"/>
          <p14:tracePt t="29937" x="5842000" y="2676525"/>
          <p14:tracePt t="29944" x="5857875" y="2676525"/>
          <p14:tracePt t="29958" x="5873750" y="2676525"/>
          <p14:tracePt t="29975" x="5921375" y="2740025"/>
          <p14:tracePt t="29991" x="5969000" y="2867025"/>
          <p14:tracePt t="30008" x="6080125" y="3135313"/>
          <p14:tracePt t="30025" x="6143625" y="3341688"/>
          <p14:tracePt t="30041" x="6159500" y="3468688"/>
          <p14:tracePt t="30042" x="6175375" y="3516313"/>
          <p14:tracePt t="30057" x="6175375" y="3579813"/>
          <p14:tracePt t="30075" x="6175375" y="3627438"/>
          <p14:tracePt t="30091" x="6143625" y="3643313"/>
          <p14:tracePt t="30108" x="6111875" y="3659188"/>
          <p14:tracePt t="30124" x="6048375" y="3659188"/>
          <p14:tracePt t="30141" x="5984875" y="3611563"/>
          <p14:tracePt t="30158" x="5937250" y="3579813"/>
          <p14:tracePt t="30159" x="5921375" y="3548063"/>
          <p14:tracePt t="30175" x="5921375" y="3484563"/>
          <p14:tracePt t="30192" x="5921375" y="3389313"/>
          <p14:tracePt t="30194" x="5921375" y="3325813"/>
          <p14:tracePt t="30208" x="5921375" y="3230563"/>
          <p14:tracePt t="30225" x="5953125" y="3151188"/>
          <p14:tracePt t="30226" x="5969000" y="3119438"/>
          <p14:tracePt t="30242" x="6016625" y="3041650"/>
          <p14:tracePt t="30258" x="6111875" y="2978150"/>
          <p14:tracePt t="30276" x="6270625" y="2930525"/>
          <p14:tracePt t="30276" x="6365875" y="2914650"/>
          <p14:tracePt t="30291" x="6523038" y="2898775"/>
          <p14:tracePt t="30308" x="6634163" y="2898775"/>
          <p14:tracePt t="30324" x="6697663" y="2978150"/>
          <p14:tracePt t="30341" x="6713538" y="3041650"/>
          <p14:tracePt t="30358" x="6713538" y="3151188"/>
          <p14:tracePt t="30359" x="6713538" y="3182938"/>
          <p14:tracePt t="30375" x="6665913" y="3309938"/>
          <p14:tracePt t="30392" x="6586538" y="3421063"/>
          <p14:tracePt t="30393" x="6523038" y="3500438"/>
          <p14:tracePt t="30408" x="6381750" y="3611563"/>
          <p14:tracePt t="30427" x="6191250" y="3706813"/>
          <p14:tracePt t="30428" x="6111875" y="3738563"/>
          <p14:tracePt t="30443" x="5953125" y="3800475"/>
          <p14:tracePt t="30458" x="5810250" y="3832225"/>
          <p14:tracePt t="30475" x="5732463" y="3832225"/>
          <p14:tracePt t="30476" x="5684838" y="3816350"/>
          <p14:tracePt t="30491" x="5605463" y="3784600"/>
          <p14:tracePt t="30508" x="5589588" y="3754438"/>
          <p14:tracePt t="30524" x="5589588" y="3611563"/>
          <p14:tracePt t="30542" x="5589588" y="3484563"/>
          <p14:tracePt t="30558" x="5589588" y="3405188"/>
          <p14:tracePt t="30559" x="5589588" y="3357563"/>
          <p14:tracePt t="30575" x="5589588" y="3341688"/>
          <p14:tracePt t="30592" x="5589588" y="3309938"/>
          <p14:tracePt t="30620" x="5621338" y="3294063"/>
          <p14:tracePt t="30626" x="5653088" y="3262313"/>
          <p14:tracePt t="30641" x="5732463" y="3230563"/>
          <p14:tracePt t="30658" x="5826125" y="3198813"/>
          <p14:tracePt t="30675" x="5889625" y="3198813"/>
          <p14:tracePt t="30691" x="5905500" y="3230563"/>
          <p14:tracePt t="30708" x="5937250" y="3309938"/>
          <p14:tracePt t="30725" x="6000750" y="3516313"/>
          <p14:tracePt t="30742" x="6032500" y="3675063"/>
          <p14:tracePt t="30758" x="6048375" y="3895725"/>
          <p14:tracePt t="30759" x="6064250" y="4006850"/>
          <p14:tracePt t="30775" x="6064250" y="4149725"/>
          <p14:tracePt t="30791" x="6048375" y="4260850"/>
          <p14:tracePt t="30792" x="6048375" y="4292600"/>
          <p14:tracePt t="30808" x="6032500" y="4324350"/>
          <p14:tracePt t="30825" x="6000750" y="4340225"/>
          <p14:tracePt t="30841" x="5921375" y="4340225"/>
          <p14:tracePt t="30842" x="5889625" y="4340225"/>
          <p14:tracePt t="30858" x="5794375" y="4308475"/>
          <p14:tracePt t="30875" x="5700713" y="4213225"/>
          <p14:tracePt t="30876" x="5653088" y="4165600"/>
          <p14:tracePt t="30892" x="5557838" y="3959225"/>
          <p14:tracePt t="30908" x="5526088" y="3770313"/>
          <p14:tracePt t="30909" x="5526088" y="3659188"/>
          <p14:tracePt t="30924" x="5526088" y="3389313"/>
          <p14:tracePt t="30941" x="5589588" y="3087688"/>
          <p14:tracePt t="30959" x="5668963" y="2676525"/>
          <p14:tracePt t="30975" x="5716588" y="2549525"/>
          <p14:tracePt t="30992" x="5732463" y="2486025"/>
          <p14:tracePt t="31008" x="5764213" y="2486025"/>
          <p14:tracePt t="31025" x="5794375" y="2470150"/>
          <p14:tracePt t="31026" x="5826125" y="2470150"/>
          <p14:tracePt t="31041" x="5873750" y="2501900"/>
          <p14:tracePt t="31059" x="5937250" y="2549525"/>
          <p14:tracePt t="31076" x="6016625" y="2724150"/>
          <p14:tracePt t="31091" x="6032500" y="2898775"/>
          <p14:tracePt t="31108" x="6048375" y="3087688"/>
          <p14:tracePt t="31124" x="6032500" y="3357563"/>
          <p14:tracePt t="31141" x="6000750" y="3532188"/>
          <p14:tracePt t="31158" x="5953125" y="3659188"/>
          <p14:tracePt t="31175" x="5937250" y="3706813"/>
          <p14:tracePt t="31191" x="5921375" y="3722688"/>
          <p14:tracePt t="31192" x="5905500" y="3722688"/>
          <p14:tracePt t="31208" x="5873750" y="3722688"/>
          <p14:tracePt t="31225" x="5857875" y="3722688"/>
          <p14:tracePt t="31241" x="5780088" y="3659188"/>
          <p14:tracePt t="31258" x="5748338" y="3563938"/>
          <p14:tracePt t="31275" x="5732463" y="3373438"/>
          <p14:tracePt t="31291" x="5732463" y="3214688"/>
          <p14:tracePt t="31308" x="5764213" y="2946400"/>
          <p14:tracePt t="31310" x="5810250" y="2803525"/>
          <p14:tracePt t="31324" x="5873750" y="2581275"/>
          <p14:tracePt t="31341" x="6032500" y="2392363"/>
          <p14:tracePt t="31358" x="6381750" y="2249488"/>
          <p14:tracePt t="31374" x="6538913" y="2233613"/>
          <p14:tracePt t="31392" x="6650038" y="2233613"/>
          <p14:tracePt t="31393" x="6697663" y="2265363"/>
          <p14:tracePt t="31408" x="6745288" y="2297113"/>
          <p14:tracePt t="31425" x="6761163" y="2360613"/>
          <p14:tracePt t="31427" x="6761163" y="2406650"/>
          <p14:tracePt t="31441" x="6761163" y="2501900"/>
          <p14:tracePt t="31442" x="6761163" y="2613025"/>
          <p14:tracePt t="31458" x="6634163" y="2898775"/>
          <p14:tracePt t="31475" x="6507163" y="3214688"/>
          <p14:tracePt t="31476" x="6443663" y="3309938"/>
          <p14:tracePt t="31491" x="6286500" y="3516313"/>
          <p14:tracePt t="31509" x="6000750" y="3706813"/>
          <p14:tracePt t="31524" x="5826125" y="3754438"/>
          <p14:tracePt t="31541" x="5748338" y="3754438"/>
          <p14:tracePt t="31558" x="5668963" y="3754438"/>
          <p14:tracePt t="31586" x="5668963" y="3738563"/>
          <p14:tracePt t="31592" x="5668963" y="3706813"/>
          <p14:tracePt t="31608" x="5684838" y="3627438"/>
          <p14:tracePt t="31625" x="5732463" y="3452813"/>
          <p14:tracePt t="31626" x="5748338" y="3405188"/>
          <p14:tracePt t="31641" x="5794375" y="3325813"/>
          <p14:tracePt t="31642" x="5826125" y="3262313"/>
          <p14:tracePt t="31658" x="5905500" y="3182938"/>
          <p14:tracePt t="31676" x="6064250" y="3151188"/>
          <p14:tracePt t="31691" x="6207125" y="3151188"/>
          <p14:tracePt t="31708" x="6334125" y="3151188"/>
          <p14:tracePt t="31709" x="6411913" y="3167063"/>
          <p14:tracePt t="31724" x="6475413" y="3198813"/>
          <p14:tracePt t="31741" x="6538913" y="3230563"/>
          <p14:tracePt t="31758" x="6538913" y="3294063"/>
          <p14:tracePt t="31759" x="6538913" y="3341688"/>
          <p14:tracePt t="31775" x="6538913" y="3452813"/>
          <p14:tracePt t="31791" x="6523038" y="3579813"/>
          <p14:tracePt t="31792" x="6507163" y="3675063"/>
          <p14:tracePt t="31808" x="6427788" y="3848100"/>
          <p14:tracePt t="31824" x="6365875" y="3975100"/>
          <p14:tracePt t="31841" x="6270625" y="4102100"/>
          <p14:tracePt t="31858" x="6191250" y="4149725"/>
          <p14:tracePt t="31875" x="6048375" y="4165600"/>
          <p14:tracePt t="31891" x="5889625" y="4086225"/>
          <p14:tracePt t="31908" x="5732463" y="3848100"/>
          <p14:tracePt t="31909" x="5668963" y="3722688"/>
          <p14:tracePt t="31925" x="5589588" y="3500438"/>
          <p14:tracePt t="31941" x="5573713" y="3278188"/>
          <p14:tracePt t="31958" x="5573713" y="3087688"/>
          <p14:tracePt t="31975" x="5700713" y="2787650"/>
          <p14:tracePt t="31991" x="5794375" y="2676525"/>
          <p14:tracePt t="31992" x="5873750" y="2628900"/>
          <p14:tracePt t="32008" x="5953125" y="2581275"/>
          <p14:tracePt t="32025" x="6032500" y="2581275"/>
          <p14:tracePt t="32041" x="6175375" y="2708275"/>
          <p14:tracePt t="32058" x="6286500" y="2835275"/>
          <p14:tracePt t="32075" x="6411913" y="3087688"/>
          <p14:tracePt t="32091" x="6443663" y="3214688"/>
          <p14:tracePt t="32108" x="6443663" y="3325813"/>
          <p14:tracePt t="32109" x="6443663" y="3373438"/>
          <p14:tracePt t="32124" x="6411913" y="3468688"/>
          <p14:tracePt t="32141" x="6350000" y="3548063"/>
          <p14:tracePt t="32158" x="6270625" y="3611563"/>
          <p14:tracePt t="32159" x="6238875" y="3643313"/>
          <p14:tracePt t="32175" x="6111875" y="3643313"/>
          <p14:tracePt t="32192" x="5873750" y="3532188"/>
          <p14:tracePt t="32208" x="5794375" y="3452813"/>
          <p14:tracePt t="32225" x="5748338" y="3405188"/>
          <p14:tracePt t="32226" x="5748338" y="3341688"/>
          <p14:tracePt t="32241" x="5732463" y="3294063"/>
          <p14:tracePt t="32242" x="5732463" y="3230563"/>
          <p14:tracePt t="32258" x="5764213" y="3103563"/>
          <p14:tracePt t="32275" x="5857875" y="2946400"/>
          <p14:tracePt t="32291" x="6032500" y="2819400"/>
          <p14:tracePt t="32308" x="6238875" y="2724150"/>
          <p14:tracePt t="32309" x="6318250" y="2724150"/>
          <p14:tracePt t="32324" x="6427788" y="2724150"/>
          <p14:tracePt t="32341" x="6538913" y="2803525"/>
          <p14:tracePt t="32358" x="6618288" y="2898775"/>
          <p14:tracePt t="32359" x="6634163" y="2914650"/>
          <p14:tracePt t="32375" x="6665913" y="3025775"/>
          <p14:tracePt t="32393" x="6681788" y="3167063"/>
          <p14:tracePt t="32408" x="6650038" y="3294063"/>
          <p14:tracePt t="32425" x="6618288" y="3341688"/>
          <p14:tracePt t="32441" x="6586538" y="3405188"/>
          <p14:tracePt t="32442" x="6538913" y="3436938"/>
          <p14:tracePt t="32458" x="6427788" y="3468688"/>
          <p14:tracePt t="32476" x="6191250" y="3452813"/>
          <p14:tracePt t="32491" x="6016625" y="3325813"/>
          <p14:tracePt t="32508" x="5905500" y="3198813"/>
          <p14:tracePt t="32509" x="5842000" y="3119438"/>
          <p14:tracePt t="32524" x="5826125" y="2978150"/>
          <p14:tracePt t="32541" x="5857875" y="2771775"/>
          <p14:tracePt t="32558" x="6016625" y="2533650"/>
          <p14:tracePt t="32559" x="6175375" y="2406650"/>
          <p14:tracePt t="32574" x="6491288" y="2249488"/>
          <p14:tracePt t="32592" x="6792913" y="2138363"/>
          <p14:tracePt t="32593" x="6935788" y="2122488"/>
          <p14:tracePt t="32608" x="7124700" y="2122488"/>
          <p14:tracePt t="32625" x="7283450" y="2170113"/>
          <p14:tracePt t="32626" x="7346950" y="2233613"/>
          <p14:tracePt t="32641" x="7410450" y="2265363"/>
          <p14:tracePt t="32642" x="7489825" y="2312988"/>
          <p14:tracePt t="32658" x="7600950" y="2406650"/>
          <p14:tracePt t="32675" x="7678738" y="2549525"/>
          <p14:tracePt t="32691" x="7710488" y="2628900"/>
          <p14:tracePt t="32708" x="7710488" y="2819400"/>
          <p14:tracePt t="32725" x="7585075" y="3135313"/>
          <p14:tracePt t="32741" x="7426325" y="3405188"/>
          <p14:tracePt t="32758" x="7267575" y="3595688"/>
          <p14:tracePt t="32759" x="7204075" y="3643313"/>
          <p14:tracePt t="32775" x="7045325" y="3738563"/>
          <p14:tracePt t="32791" x="6872288" y="3754438"/>
          <p14:tracePt t="32792" x="6808788" y="3754438"/>
          <p14:tracePt t="32808" x="6729413" y="3754438"/>
          <p14:tracePt t="32825" x="6697663" y="3738563"/>
          <p14:tracePt t="32841" x="6681788" y="3706813"/>
          <p14:tracePt t="32858" x="6697663" y="3627438"/>
          <p14:tracePt t="32875" x="6856413" y="3373438"/>
          <p14:tracePt t="32891" x="7013575" y="3214688"/>
          <p14:tracePt t="32908" x="7283450" y="3041650"/>
          <p14:tracePt t="32910" x="7426325" y="2978150"/>
          <p14:tracePt t="32924" x="7678738" y="2898775"/>
          <p14:tracePt t="32942" x="7837488" y="2882900"/>
          <p14:tracePt t="32958" x="7932738" y="2882900"/>
          <p14:tracePt t="32959" x="7964488" y="2898775"/>
          <p14:tracePt t="32974" x="8012113" y="2914650"/>
          <p14:tracePt t="32991" x="8043863" y="2946400"/>
          <p14:tracePt t="33008" x="8043863" y="2962275"/>
          <p14:tracePt t="33025" x="8043863" y="2978150"/>
          <p14:tracePt t="33041" x="8043863" y="2994025"/>
          <p14:tracePt t="33068" x="8027988" y="3009900"/>
          <p14:tracePt t="33199" x="8043863" y="3009900"/>
          <p14:tracePt t="33310" x="8043863" y="2994025"/>
          <p14:tracePt t="33358" x="8043863" y="2978150"/>
          <p14:tracePt t="33711" x="8043863" y="3009900"/>
          <p14:tracePt t="33716" x="7996238" y="3057525"/>
          <p14:tracePt t="33725" x="7932738" y="3119438"/>
          <p14:tracePt t="33741" x="7805738" y="3214688"/>
          <p14:tracePt t="33758" x="7662863" y="3325813"/>
          <p14:tracePt t="33774" x="7616825" y="3373438"/>
          <p14:tracePt t="33791" x="7585075" y="3373438"/>
          <p14:tracePt t="33793" x="7569200" y="3389313"/>
          <p14:tracePt t="33951" x="7553325" y="3405188"/>
          <p14:tracePt t="34256" x="7537450" y="3405188"/>
          <p14:tracePt t="34289" x="7537450" y="3421063"/>
          <p14:tracePt t="34946" x="7537450" y="3405188"/>
          <p14:tracePt t="35034" x="7537450" y="3421063"/>
          <p14:tracePt t="35062" x="7521575" y="3436938"/>
          <p14:tracePt t="35068" x="7521575" y="3452813"/>
          <p14:tracePt t="35089" x="7505700" y="3468688"/>
          <p14:tracePt t="35110" x="7505700" y="3484563"/>
          <p14:tracePt t="35117" x="7489825" y="3500438"/>
          <p14:tracePt t="35130" x="7473950" y="3500438"/>
          <p14:tracePt t="35142" x="7458075" y="3516313"/>
          <p14:tracePt t="35158" x="7458075" y="3548063"/>
          <p14:tracePt t="35174" x="7426325" y="3579813"/>
          <p14:tracePt t="35191" x="7426325" y="3627438"/>
          <p14:tracePt t="35192" x="7410450" y="3627438"/>
          <p14:tracePt t="35208" x="7394575" y="3659188"/>
          <p14:tracePt t="35225" x="7394575" y="3675063"/>
          <p14:tracePt t="35241" x="7378700" y="3675063"/>
          <p14:tracePt t="35258" x="7378700" y="3690938"/>
          <p14:tracePt t="35346" x="7394575" y="3706813"/>
          <p14:tracePt t="35366" x="7410450" y="3706813"/>
          <p14:tracePt t="35371" x="7426325" y="3706813"/>
          <p14:tracePt t="35379" x="7442200" y="3722688"/>
          <p14:tracePt t="35392" x="7473950" y="3738563"/>
          <p14:tracePt t="35408" x="7505700" y="3754438"/>
          <p14:tracePt t="35424" x="7553325" y="3770313"/>
          <p14:tracePt t="35442" x="7585075" y="3800475"/>
          <p14:tracePt t="35458" x="7600950" y="3800475"/>
          <p14:tracePt t="35476" x="7616825" y="3800475"/>
          <p14:tracePt t="35491" x="7631113" y="3800475"/>
          <p14:tracePt t="35508" x="7678738" y="3816350"/>
          <p14:tracePt t="35525" x="7694613" y="3816350"/>
          <p14:tracePt t="35526" x="7710488" y="3816350"/>
          <p14:tracePt t="35541" x="7710488" y="3832225"/>
          <p14:tracePt t="35558" x="7742238" y="3832225"/>
          <p14:tracePt t="35574" x="7758113" y="3832225"/>
          <p14:tracePt t="35591" x="7805738" y="3832225"/>
          <p14:tracePt t="35592" x="7821613" y="3832225"/>
          <p14:tracePt t="35608" x="7885113" y="3816350"/>
          <p14:tracePt t="35625" x="7948613" y="3800475"/>
          <p14:tracePt t="35641" x="7996238" y="3770313"/>
          <p14:tracePt t="35642" x="8027988" y="3770313"/>
          <p14:tracePt t="35658" x="8059738" y="3770313"/>
          <p14:tracePt t="35675" x="8091488" y="3754438"/>
          <p14:tracePt t="35704" x="8107363" y="3738563"/>
          <p14:tracePt t="35709" x="8123238" y="3738563"/>
          <p14:tracePt t="35725" x="8139113" y="3738563"/>
          <p14:tracePt t="35751" x="8154988" y="3738563"/>
          <p14:tracePt t="35772" x="8170863" y="3738563"/>
          <p14:tracePt t="35835" x="8186738" y="3738563"/>
          <p14:tracePt t="35917" x="8186738" y="3754438"/>
          <p14:tracePt t="36036" x="8202613" y="3754438"/>
          <p14:tracePt t="36049" x="8218488" y="3738563"/>
          <p14:tracePt t="36058" x="8248650" y="3706813"/>
          <p14:tracePt t="36075" x="8280400" y="3690938"/>
          <p14:tracePt t="36076" x="8312150" y="3659188"/>
          <p14:tracePt t="36091" x="8375650" y="3611563"/>
          <p14:tracePt t="36108" x="8439150" y="3579813"/>
          <p14:tracePt t="36109" x="8486775" y="3548063"/>
          <p14:tracePt t="36125" x="8534400" y="3516313"/>
          <p14:tracePt t="36126" x="8566150" y="3500438"/>
          <p14:tracePt t="36141" x="8645525" y="3468688"/>
          <p14:tracePt t="36158" x="8724900" y="3452813"/>
          <p14:tracePt t="36174" x="8756650" y="3436938"/>
          <p14:tracePt t="36262" x="8740775" y="3436938"/>
          <p14:tracePt t="36373" x="8756650" y="3436938"/>
          <p14:tracePt t="36393" x="8772525" y="3436938"/>
          <p14:tracePt t="36399" x="8788400" y="3421063"/>
          <p14:tracePt t="36407" x="8804275" y="3405188"/>
          <p14:tracePt t="36425" x="8882063" y="3389313"/>
          <p14:tracePt t="36428" x="8913813" y="3389313"/>
          <p14:tracePt t="36441" x="8945563" y="3373438"/>
          <p14:tracePt t="36442" x="9009063" y="3357563"/>
          <p14:tracePt t="36458" x="9104313" y="3325813"/>
          <p14:tracePt t="36474" x="9215438" y="3294063"/>
          <p14:tracePt t="36476" x="9263063" y="3278188"/>
          <p14:tracePt t="36493" x="9342438" y="3278188"/>
          <p14:tracePt t="36508" x="9421813" y="3262313"/>
          <p14:tracePt t="36525" x="9451975" y="3246438"/>
          <p14:tracePt t="36526" x="9467850" y="3246438"/>
          <p14:tracePt t="36541" x="9483725" y="3246438"/>
          <p14:tracePt t="36572" x="9515475" y="3246438"/>
          <p14:tracePt t="36586" x="9531350" y="3246438"/>
          <p14:tracePt t="36599" x="9547225" y="3246438"/>
          <p14:tracePt t="36607" x="9563100" y="3246438"/>
          <p14:tracePt t="36625" x="9578975" y="3246438"/>
          <p14:tracePt t="36648" x="9594850" y="3246438"/>
          <p14:tracePt t="36669" x="9610725" y="3246438"/>
          <p14:tracePt t="36739" x="9626600" y="3262313"/>
          <p14:tracePt t="36781" x="9642475" y="326231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3CC1BD-4065-37C8-6B11-9366BDCCBC5F}"/>
              </a:ext>
            </a:extLst>
          </p:cNvPr>
          <p:cNvSpPr txBox="1"/>
          <p:nvPr/>
        </p:nvSpPr>
        <p:spPr>
          <a:xfrm>
            <a:off x="737420" y="471949"/>
            <a:ext cx="7787148" cy="646331"/>
          </a:xfrm>
          <a:prstGeom prst="rect">
            <a:avLst/>
          </a:prstGeom>
          <a:noFill/>
        </p:spPr>
        <p:txBody>
          <a:bodyPr wrap="square" rtlCol="0">
            <a:spAutoFit/>
          </a:bodyPr>
          <a:lstStyle/>
          <a:p>
            <a:r>
              <a:rPr lang="en-IN" sz="3600" dirty="0">
                <a:latin typeface="Arial "/>
              </a:rPr>
              <a:t>EXPERIMENTS</a:t>
            </a:r>
          </a:p>
        </p:txBody>
      </p:sp>
      <p:pic>
        <p:nvPicPr>
          <p:cNvPr id="4" name="Picture 3" descr="A table with numbers and letters&#10;&#10;Description automatically generated">
            <a:extLst>
              <a:ext uri="{FF2B5EF4-FFF2-40B4-BE49-F238E27FC236}">
                <a16:creationId xmlns:a16="http://schemas.microsoft.com/office/drawing/2014/main" id="{0180F46D-7206-9E66-5630-CC11B3BDDF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603" y="1536320"/>
            <a:ext cx="5214713" cy="3982006"/>
          </a:xfrm>
          <a:prstGeom prst="rect">
            <a:avLst/>
          </a:prstGeom>
        </p:spPr>
      </p:pic>
      <p:sp>
        <p:nvSpPr>
          <p:cNvPr id="5" name="TextBox 4">
            <a:extLst>
              <a:ext uri="{FF2B5EF4-FFF2-40B4-BE49-F238E27FC236}">
                <a16:creationId xmlns:a16="http://schemas.microsoft.com/office/drawing/2014/main" id="{5E9ED8BE-EC89-2DBF-D56E-C027A9D55340}"/>
              </a:ext>
            </a:extLst>
          </p:cNvPr>
          <p:cNvSpPr txBox="1"/>
          <p:nvPr/>
        </p:nvSpPr>
        <p:spPr>
          <a:xfrm>
            <a:off x="1527108" y="5588083"/>
            <a:ext cx="2553280" cy="369332"/>
          </a:xfrm>
          <a:prstGeom prst="rect">
            <a:avLst/>
          </a:prstGeom>
          <a:noFill/>
        </p:spPr>
        <p:txBody>
          <a:bodyPr wrap="square" rtlCol="0">
            <a:spAutoFit/>
          </a:bodyPr>
          <a:lstStyle/>
          <a:p>
            <a:r>
              <a:rPr lang="en-IN" dirty="0"/>
              <a:t>On PACS dataset</a:t>
            </a:r>
          </a:p>
        </p:txBody>
      </p:sp>
      <p:pic>
        <p:nvPicPr>
          <p:cNvPr id="7" name="Picture 6" descr="A screenshot of a graph&#10;&#10;Description automatically generated">
            <a:extLst>
              <a:ext uri="{FF2B5EF4-FFF2-40B4-BE49-F238E27FC236}">
                <a16:creationId xmlns:a16="http://schemas.microsoft.com/office/drawing/2014/main" id="{8AF9EC86-69A8-B2BD-33AD-6B1D7A3D7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1453" y="1536320"/>
            <a:ext cx="5356418" cy="3982007"/>
          </a:xfrm>
          <a:prstGeom prst="rect">
            <a:avLst/>
          </a:prstGeom>
        </p:spPr>
      </p:pic>
      <p:sp>
        <p:nvSpPr>
          <p:cNvPr id="8" name="TextBox 7">
            <a:extLst>
              <a:ext uri="{FF2B5EF4-FFF2-40B4-BE49-F238E27FC236}">
                <a16:creationId xmlns:a16="http://schemas.microsoft.com/office/drawing/2014/main" id="{EB239BA1-FAF7-B887-6A55-46AE98763A9F}"/>
              </a:ext>
            </a:extLst>
          </p:cNvPr>
          <p:cNvSpPr txBox="1"/>
          <p:nvPr/>
        </p:nvSpPr>
        <p:spPr>
          <a:xfrm>
            <a:off x="7138219" y="5588083"/>
            <a:ext cx="3913239" cy="646331"/>
          </a:xfrm>
          <a:prstGeom prst="rect">
            <a:avLst/>
          </a:prstGeom>
          <a:noFill/>
        </p:spPr>
        <p:txBody>
          <a:bodyPr wrap="square" rtlCol="0">
            <a:spAutoFit/>
          </a:bodyPr>
          <a:lstStyle/>
          <a:p>
            <a:r>
              <a:rPr lang="en-IN" dirty="0"/>
              <a:t>On domain net data set</a:t>
            </a:r>
          </a:p>
          <a:p>
            <a:endParaRPr lang="en-IN" dirty="0"/>
          </a:p>
        </p:txBody>
      </p:sp>
      <p:pic>
        <p:nvPicPr>
          <p:cNvPr id="9" name="Picture 8" descr="A red logo with text and a symbol&#10;&#10;Description automatically generated">
            <a:extLst>
              <a:ext uri="{FF2B5EF4-FFF2-40B4-BE49-F238E27FC236}">
                <a16:creationId xmlns:a16="http://schemas.microsoft.com/office/drawing/2014/main" id="{47B7743C-AD29-D460-2DBC-93C3C12E33CA}"/>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12" name="Audio 11">
            <a:hlinkClick r:id="" action="ppaction://media"/>
            <a:extLst>
              <a:ext uri="{FF2B5EF4-FFF2-40B4-BE49-F238E27FC236}">
                <a16:creationId xmlns:a16="http://schemas.microsoft.com/office/drawing/2014/main" id="{23841C97-6214-28B7-3280-9D2FF980ED2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81307640"/>
      </p:ext>
    </p:extLst>
  </p:cSld>
  <p:clrMapOvr>
    <a:masterClrMapping/>
  </p:clrMapOvr>
  <mc:AlternateContent xmlns:mc="http://schemas.openxmlformats.org/markup-compatibility/2006">
    <mc:Choice xmlns:p14="http://schemas.microsoft.com/office/powerpoint/2010/main" Requires="p14">
      <p:transition spd="slow" p14:dur="2000" advTm="27845"/>
    </mc:Choice>
    <mc:Fallback>
      <p:transition spd="slow" advTm="27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6765" x="9563100" y="3262313"/>
          <p14:tracePt t="6770" x="9390063" y="3230563"/>
          <p14:tracePt t="6784" x="9215438" y="3230563"/>
          <p14:tracePt t="6785" x="9104313" y="3214688"/>
          <p14:tracePt t="6800" x="8882063" y="3182938"/>
          <p14:tracePt t="6817" x="8709025" y="3167063"/>
          <p14:tracePt t="6834" x="8470900" y="3119438"/>
          <p14:tracePt t="6835" x="8359775" y="3103563"/>
          <p14:tracePt t="6850" x="8059738" y="3073400"/>
          <p14:tracePt t="6867" x="7837488" y="3025775"/>
          <p14:tracePt t="6868" x="7726363" y="3009900"/>
          <p14:tracePt t="6883" x="7505700" y="2978150"/>
          <p14:tracePt t="6900" x="7331075" y="2946400"/>
          <p14:tracePt t="6901" x="7219950" y="2930525"/>
          <p14:tracePt t="6916" x="7077075" y="2898775"/>
          <p14:tracePt t="6934" x="6919913" y="2835275"/>
          <p14:tracePt t="6950" x="6840538" y="2803525"/>
          <p14:tracePt t="6951" x="6792913" y="2771775"/>
          <p14:tracePt t="6967" x="6697663" y="2613025"/>
          <p14:tracePt t="6984" x="6570663" y="2344738"/>
          <p14:tracePt t="8339" x="6554788" y="2328863"/>
          <p14:tracePt t="8352" x="6554788" y="2312988"/>
          <p14:tracePt t="8372" x="6538913" y="2297113"/>
          <p14:tracePt t="8386" x="6523038" y="2297113"/>
          <p14:tracePt t="8407" x="6507163" y="2281238"/>
          <p14:tracePt t="8414" x="6507163" y="2265363"/>
          <p14:tracePt t="8420" x="6475413" y="2265363"/>
          <p14:tracePt t="8433" x="6475413" y="2249488"/>
          <p14:tracePt t="8450" x="6443663" y="2249488"/>
          <p14:tracePt t="8467" x="6411913" y="2249488"/>
          <p14:tracePt t="8483" x="6381750" y="2233613"/>
          <p14:tracePt t="8501" x="6365875" y="2217738"/>
          <p14:tracePt t="8517" x="6350000" y="2217738"/>
          <p14:tracePt t="8559" x="6334125" y="2201863"/>
          <p14:tracePt t="8593" x="6318250" y="2201863"/>
          <p14:tracePt t="8621" x="6318250" y="2185988"/>
          <p14:tracePt t="8683" x="6318250" y="2170113"/>
          <p14:tracePt t="8767" x="6318250" y="2154238"/>
          <p14:tracePt t="8807" x="6302375" y="2138363"/>
          <p14:tracePt t="8869" x="6302375" y="2122488"/>
          <p14:tracePt t="8876" x="6286500" y="2106613"/>
          <p14:tracePt t="8896" x="6286500" y="2090738"/>
          <p14:tracePt t="8945" x="6286500" y="2074863"/>
          <p14:tracePt t="8966" x="6286500" y="2058988"/>
          <p14:tracePt t="9716" x="6270625" y="2058988"/>
          <p14:tracePt t="9846" x="6254750" y="2043113"/>
          <p14:tracePt t="9852" x="6223000" y="2027238"/>
          <p14:tracePt t="9859" x="6223000" y="1995488"/>
          <p14:tracePt t="9883" x="6143625" y="1947863"/>
          <p14:tracePt t="9900" x="6111875" y="1931988"/>
          <p14:tracePt t="9901" x="6080125" y="1900238"/>
          <p14:tracePt t="9916" x="6048375" y="1884363"/>
          <p14:tracePt t="9934" x="6032500" y="1884363"/>
          <p14:tracePt t="9963" x="6016625" y="1884363"/>
          <p14:tracePt t="10004" x="6000750" y="1884363"/>
          <p14:tracePt t="10102" x="6000750" y="1900238"/>
          <p14:tracePt t="10128" x="5984875" y="1916113"/>
          <p14:tracePt t="10142" x="5984875" y="1931988"/>
          <p14:tracePt t="10148" x="5969000" y="1931988"/>
          <p14:tracePt t="10162" x="5953125" y="1947863"/>
          <p14:tracePt t="10169" x="5953125" y="1963738"/>
          <p14:tracePt t="10184" x="5937250" y="1979613"/>
          <p14:tracePt t="10200" x="5921375" y="2027238"/>
          <p14:tracePt t="10216" x="5889625" y="2074863"/>
          <p14:tracePt t="10217" x="5873750" y="2106613"/>
          <p14:tracePt t="10233" x="5826125" y="2154238"/>
          <p14:tracePt t="10250" x="5810250" y="2217738"/>
          <p14:tracePt t="10266" x="5780088" y="2249488"/>
          <p14:tracePt t="10267" x="5780088" y="2265363"/>
          <p14:tracePt t="10284" x="5764213" y="2265363"/>
          <p14:tracePt t="10300" x="5764213" y="2281238"/>
          <p14:tracePt t="10335" x="5764213" y="2297113"/>
          <p14:tracePt t="10363" x="5764213" y="2312988"/>
          <p14:tracePt t="10383" x="5748338" y="2312988"/>
          <p14:tracePt t="10404" x="5748338" y="2344738"/>
          <p14:tracePt t="10424" x="5748338" y="2376488"/>
          <p14:tracePt t="10431" x="5748338" y="2392363"/>
          <p14:tracePt t="10438" x="5732463" y="2392363"/>
          <p14:tracePt t="10450" x="5732463" y="2406650"/>
          <p14:tracePt t="10467" x="5732463" y="2438400"/>
          <p14:tracePt t="10483" x="5732463" y="2470150"/>
          <p14:tracePt t="10500" x="5732463" y="2501900"/>
          <p14:tracePt t="10501" x="5732463" y="2517775"/>
          <p14:tracePt t="10516" x="5732463" y="2565400"/>
          <p14:tracePt t="10534" x="5732463" y="2644775"/>
          <p14:tracePt t="10535" x="5732463" y="2692400"/>
          <p14:tracePt t="10550" x="5732463" y="2755900"/>
          <p14:tracePt t="10566" x="5732463" y="2851150"/>
          <p14:tracePt t="10584" x="5732463" y="2898775"/>
          <p14:tracePt t="10585" x="5732463" y="2946400"/>
          <p14:tracePt t="10600" x="5732463" y="3025775"/>
          <p14:tracePt t="10617" x="5748338" y="3103563"/>
          <p14:tracePt t="10618" x="5764213" y="3167063"/>
          <p14:tracePt t="10633" x="5780088" y="3262313"/>
          <p14:tracePt t="10650" x="5794375" y="3389313"/>
          <p14:tracePt t="10667" x="5826125" y="3500438"/>
          <p14:tracePt t="10668" x="5826125" y="3548063"/>
          <p14:tracePt t="10683" x="5826125" y="3627438"/>
          <p14:tracePt t="10700" x="5826125" y="3706813"/>
          <p14:tracePt t="10701" x="5826125" y="3738563"/>
          <p14:tracePt t="10716" x="5826125" y="3816350"/>
          <p14:tracePt t="10734" x="5826125" y="3911600"/>
          <p14:tracePt t="10735" x="5810250" y="3943350"/>
          <p14:tracePt t="10750" x="5810250" y="4038600"/>
          <p14:tracePt t="10767" x="5794375" y="4117975"/>
          <p14:tracePt t="10784" x="5794375" y="4213225"/>
          <p14:tracePt t="10800" x="5780088" y="4260850"/>
          <p14:tracePt t="10816" x="5780088" y="4324350"/>
          <p14:tracePt t="10833" x="5780088" y="4387850"/>
          <p14:tracePt t="10850" x="5780088" y="4465638"/>
          <p14:tracePt t="10852" x="5764213" y="4497388"/>
          <p14:tracePt t="10867" x="5764213" y="4545013"/>
          <p14:tracePt t="10868" x="5764213" y="4592638"/>
          <p14:tracePt t="10884" x="5748338" y="4703763"/>
          <p14:tracePt t="10901" x="5748338" y="4814888"/>
          <p14:tracePt t="10901" x="5748338" y="4846638"/>
          <p14:tracePt t="10916" x="5748338" y="4941888"/>
          <p14:tracePt t="10933" x="5748338" y="4973638"/>
          <p14:tracePt t="10935" x="5748338" y="4989513"/>
          <p14:tracePt t="10950" x="5748338" y="5021263"/>
          <p14:tracePt t="10966" x="5764213" y="5037138"/>
          <p14:tracePt t="10983" x="5764213" y="5053013"/>
          <p14:tracePt t="10984" x="5780088" y="5068888"/>
          <p14:tracePt t="11000" x="5780088" y="5084763"/>
          <p14:tracePt t="11017" x="5780088" y="5100638"/>
          <p14:tracePt t="11052" x="5780088" y="5116513"/>
          <p14:tracePt t="11067" x="5794375" y="5116513"/>
          <p14:tracePt t="11073" x="5810250" y="5146675"/>
          <p14:tracePt t="11084" x="5810250" y="5162550"/>
          <p14:tracePt t="11100" x="5842000" y="5210175"/>
          <p14:tracePt t="11101" x="5873750" y="5257800"/>
          <p14:tracePt t="11116" x="5921375" y="5321300"/>
          <p14:tracePt t="11133" x="5969000" y="5384800"/>
          <p14:tracePt t="11150" x="6000750" y="5495925"/>
          <p14:tracePt t="11166" x="6032500" y="5559425"/>
          <p14:tracePt t="11184" x="6048375" y="5607050"/>
          <p14:tracePt t="11200" x="6064250" y="5622925"/>
          <p14:tracePt t="11384" x="6080125" y="5638800"/>
          <p14:tracePt t="11397" x="6096000" y="5654675"/>
          <p14:tracePt t="11411" x="6111875" y="5686425"/>
          <p14:tracePt t="11417" x="6111875" y="5702300"/>
          <p14:tracePt t="11433" x="6111875" y="5734050"/>
          <p14:tracePt t="11450" x="6127750" y="5797550"/>
          <p14:tracePt t="11466" x="6127750" y="5843588"/>
          <p14:tracePt t="11467" x="6143625" y="5875338"/>
          <p14:tracePt t="11483" x="6143625" y="5907088"/>
          <p14:tracePt t="11500" x="6143625" y="5938838"/>
          <p14:tracePt t="11556" x="6159500" y="5938838"/>
          <p14:tracePt t="11569" x="6159500" y="5922963"/>
          <p14:tracePt t="11584" x="6159500" y="5907088"/>
          <p14:tracePt t="11590" x="6159500" y="5875338"/>
          <p14:tracePt t="11599" x="6159500" y="5843588"/>
          <p14:tracePt t="11616" x="6175375" y="5718175"/>
          <p14:tracePt t="11617" x="6191250" y="5638800"/>
          <p14:tracePt t="11633" x="6223000" y="5368925"/>
          <p14:tracePt t="11650" x="6223000" y="5084763"/>
          <p14:tracePt t="11666" x="6223000" y="4783138"/>
          <p14:tracePt t="11667" x="6223000" y="4624388"/>
          <p14:tracePt t="11684" x="6191250" y="4244975"/>
          <p14:tracePt t="11700" x="6111875" y="3611563"/>
          <p14:tracePt t="11717" x="6048375" y="3182938"/>
          <p14:tracePt t="11734" x="5984875" y="2835275"/>
          <p14:tracePt t="11735" x="5953125" y="2724150"/>
          <p14:tracePt t="11750" x="5937250" y="2549525"/>
          <p14:tracePt t="11766" x="5937250" y="2486025"/>
          <p14:tracePt t="11783" x="5921375" y="2438400"/>
          <p14:tracePt t="11800" x="5921375" y="2422525"/>
          <p14:tracePt t="11817" x="5921375" y="2406650"/>
          <p14:tracePt t="11833" x="5921375" y="2360613"/>
          <p14:tracePt t="11850" x="5921375" y="2328863"/>
          <p14:tracePt t="11866" x="5921375" y="2265363"/>
          <p14:tracePt t="11867" x="5937250" y="2201863"/>
          <p14:tracePt t="11883" x="5969000" y="2011363"/>
          <p14:tracePt t="11900" x="5969000" y="1741488"/>
          <p14:tracePt t="12798" x="5953125" y="1741488"/>
          <p14:tracePt t="12804" x="5905500" y="1741488"/>
          <p14:tracePt t="12817" x="5857875" y="1741488"/>
          <p14:tracePt t="12818" x="5826125" y="1741488"/>
          <p14:tracePt t="12833" x="5732463" y="1741488"/>
          <p14:tracePt t="12850" x="5684838" y="1741488"/>
          <p14:tracePt t="12866" x="5653088" y="1741488"/>
          <p14:tracePt t="12867" x="5637213" y="1741488"/>
          <p14:tracePt t="12883" x="5621338" y="1741488"/>
          <p14:tracePt t="12900" x="5605463" y="1741488"/>
          <p14:tracePt t="12935" x="5589588" y="1741488"/>
          <p14:tracePt t="13032" x="5589588" y="1725613"/>
          <p14:tracePt t="13094" x="5589588" y="1695450"/>
          <p14:tracePt t="13122" x="5589588" y="1679575"/>
          <p14:tracePt t="13157" x="5605463" y="1679575"/>
          <p14:tracePt t="13190" x="5605463" y="1663700"/>
          <p14:tracePt t="13232" x="5605463" y="1647825"/>
          <p14:tracePt t="13460" x="5605463" y="1631950"/>
          <p14:tracePt t="13599" x="5621338" y="1616075"/>
          <p14:tracePt t="13687" x="5621338" y="1600200"/>
          <p14:tracePt t="13721" x="5605463" y="1600200"/>
          <p14:tracePt t="13728" x="5589588" y="1600200"/>
          <p14:tracePt t="13735" x="5573713" y="1600200"/>
          <p14:tracePt t="13750" x="5526088" y="1584325"/>
          <p14:tracePt t="13751" x="5446713" y="1568450"/>
          <p14:tracePt t="13766" x="5130800" y="1457325"/>
          <p14:tracePt t="14390" x="5178425" y="1473200"/>
          <p14:tracePt t="14395" x="5303838" y="1568450"/>
          <p14:tracePt t="14401" x="5430838" y="1647825"/>
          <p14:tracePt t="14416" x="5573713" y="1789113"/>
          <p14:tracePt t="14434" x="5684838" y="1900238"/>
          <p14:tracePt t="14435" x="5732463" y="1931988"/>
          <p14:tracePt t="14450" x="5780088" y="1979613"/>
          <p14:tracePt t="14466" x="5810250" y="1995488"/>
          <p14:tracePt t="14484" x="5826125" y="1995488"/>
          <p14:tracePt t="14500" x="5857875" y="1979613"/>
          <p14:tracePt t="14517" x="5969000" y="1916113"/>
          <p14:tracePt t="14533" x="6096000" y="1804988"/>
          <p14:tracePt t="14550" x="6254750" y="1711325"/>
          <p14:tracePt t="14551" x="6350000" y="1600200"/>
          <p14:tracePt t="14566" x="6475413" y="1504950"/>
          <p14:tracePt t="14583" x="6523038" y="1473200"/>
          <p14:tracePt t="14600" x="6570663" y="1425575"/>
          <p14:tracePt t="14601" x="6570663" y="1409700"/>
          <p14:tracePt t="14663" x="6554788" y="1409700"/>
          <p14:tracePt t="14668" x="6538913" y="1409700"/>
          <p14:tracePt t="14675" x="6538913" y="1393825"/>
          <p14:tracePt t="14701" x="6459538" y="1377950"/>
          <p14:tracePt t="14717" x="6365875" y="1377950"/>
          <p14:tracePt t="14733" x="6270625" y="1425575"/>
          <p14:tracePt t="14750" x="6159500" y="1489075"/>
          <p14:tracePt t="14766" x="6096000" y="1536700"/>
          <p14:tracePt t="14783" x="6048375" y="1600200"/>
          <p14:tracePt t="14800" x="6000750" y="1663700"/>
          <p14:tracePt t="14801" x="6000750" y="1711325"/>
          <p14:tracePt t="14816" x="5969000" y="1773238"/>
          <p14:tracePt t="14833" x="5969000" y="1884363"/>
          <p14:tracePt t="14851" x="5953125" y="1931988"/>
          <p14:tracePt t="14867" x="5937250" y="1947863"/>
          <p14:tracePt t="14883" x="5937250" y="1963738"/>
          <p14:tracePt t="14945" x="5937250" y="1947863"/>
          <p14:tracePt t="14979" x="5937250" y="1931988"/>
          <p14:tracePt t="15001" x="5953125" y="1916113"/>
          <p14:tracePt t="15014" x="5953125" y="1900238"/>
          <p14:tracePt t="15027" x="5953125" y="1884363"/>
          <p14:tracePt t="15034" x="5953125" y="1868488"/>
          <p14:tracePt t="15050" x="5953125" y="1836738"/>
          <p14:tracePt t="15067" x="5953125" y="1789113"/>
          <p14:tracePt t="15068" x="5953125" y="1741488"/>
          <p14:tracePt t="15083" x="5953125" y="1647825"/>
          <p14:tracePt t="15100" x="5953125" y="1552575"/>
          <p14:tracePt t="15117" x="5953125" y="1457325"/>
          <p14:tracePt t="15134" x="5953125" y="1409700"/>
          <p14:tracePt t="15151" x="5953125" y="1377950"/>
          <p14:tracePt t="15303" x="5953125" y="1393825"/>
          <p14:tracePt t="15807" x="5953125" y="1457325"/>
          <p14:tracePt t="15814" x="5937250" y="1504950"/>
          <p14:tracePt t="15821" x="5921375" y="1568450"/>
          <p14:tracePt t="15833" x="5921375" y="1631950"/>
          <p14:tracePt t="15834" x="5905500" y="1679575"/>
          <p14:tracePt t="15849" x="5889625" y="1836738"/>
          <p14:tracePt t="15866" x="5873750" y="1947863"/>
          <p14:tracePt t="15884" x="5873750" y="2170113"/>
          <p14:tracePt t="15900" x="5857875" y="2328863"/>
          <p14:tracePt t="15916" x="5857875" y="2501900"/>
          <p14:tracePt t="15917" x="5857875" y="2581275"/>
          <p14:tracePt t="15932" x="5857875" y="2692400"/>
          <p14:tracePt t="15950" x="5857875" y="2803525"/>
          <p14:tracePt t="15966" x="5842000" y="2882900"/>
          <p14:tracePt t="15967" x="5842000" y="2930525"/>
          <p14:tracePt t="15983" x="5842000" y="3025775"/>
          <p14:tracePt t="16000" x="5842000" y="3151188"/>
          <p14:tracePt t="16001" x="5842000" y="3230563"/>
          <p14:tracePt t="16016" x="5842000" y="3357563"/>
          <p14:tracePt t="16034" x="5842000" y="3452813"/>
          <p14:tracePt t="16035" x="5842000" y="3500438"/>
          <p14:tracePt t="16049" x="5842000" y="3579813"/>
          <p14:tracePt t="16066" x="5842000" y="3643313"/>
          <p14:tracePt t="16083" x="5826125" y="3800475"/>
          <p14:tracePt t="16099" x="5826125" y="3911600"/>
          <p14:tracePt t="16116" x="5810250" y="3990975"/>
          <p14:tracePt t="16117" x="5810250" y="4054475"/>
          <p14:tracePt t="16133" x="5794375" y="4181475"/>
          <p14:tracePt t="16150" x="5764213" y="4276725"/>
          <p14:tracePt t="16167" x="5732463" y="4451350"/>
          <p14:tracePt t="16183" x="5716588" y="4513263"/>
          <p14:tracePt t="16200" x="5700713" y="4576763"/>
          <p14:tracePt t="16201" x="5700713" y="4608513"/>
          <p14:tracePt t="16216" x="5700713" y="4687888"/>
          <p14:tracePt t="16233" x="5700713" y="4814888"/>
          <p14:tracePt t="16234" x="5700713" y="4862513"/>
          <p14:tracePt t="16250" x="5700713" y="5005388"/>
          <p14:tracePt t="16266" x="5716588" y="5146675"/>
          <p14:tracePt t="16283" x="5748338" y="5321300"/>
          <p14:tracePt t="16300" x="5780088" y="5416550"/>
          <p14:tracePt t="16316" x="5780088" y="5480050"/>
          <p14:tracePt t="16333" x="5794375" y="5511800"/>
          <p14:tracePt t="16349" x="5794375" y="5527675"/>
          <p14:tracePt t="16388" x="5810250" y="5527675"/>
          <p14:tracePt t="16443" x="5826125" y="5527675"/>
          <p14:tracePt t="16456" x="5842000" y="5543550"/>
          <p14:tracePt t="16469" x="5857875" y="5575300"/>
          <p14:tracePt t="16476" x="5857875" y="5607050"/>
          <p14:tracePt t="16484" x="5873750" y="5622925"/>
          <p14:tracePt t="16499" x="5921375" y="5718175"/>
          <p14:tracePt t="16516" x="5953125" y="5797550"/>
          <p14:tracePt t="16532" x="6000750" y="5907088"/>
          <p14:tracePt t="16550" x="6032500" y="5938838"/>
          <p14:tracePt t="16566" x="6032500" y="5954713"/>
          <p14:tracePt t="16601" x="6048375" y="5954713"/>
          <p14:tracePt t="16621" x="6048375" y="5938838"/>
          <p14:tracePt t="16649" x="6048375" y="5922963"/>
          <p14:tracePt t="16662" x="6064250" y="5907088"/>
          <p14:tracePt t="16669" x="6064250" y="5891213"/>
          <p14:tracePt t="16684" x="6064250" y="5875338"/>
          <p14:tracePt t="16685" x="6080125" y="5859463"/>
          <p14:tracePt t="16700" x="6096000" y="5797550"/>
          <p14:tracePt t="16717" x="6096000" y="5734050"/>
          <p14:tracePt t="16718" x="6111875" y="5686425"/>
          <p14:tracePt t="16732" x="6127750" y="5575300"/>
          <p14:tracePt t="16750" x="6143625" y="5480050"/>
          <p14:tracePt t="16766" x="6175375" y="5337175"/>
          <p14:tracePt t="16767" x="6175375" y="5226050"/>
          <p14:tracePt t="16783" x="6191250" y="4989513"/>
          <p14:tracePt t="16800" x="6207125" y="4687888"/>
          <p14:tracePt t="16801" x="6207125" y="4529138"/>
          <p14:tracePt t="16816" x="6207125" y="4054475"/>
          <p14:tracePt t="16833" x="6175375" y="3659188"/>
          <p14:tracePt t="16835" x="6159500" y="3500438"/>
          <p14:tracePt t="16850" x="6159500" y="3389313"/>
          <p14:tracePt t="16851" x="6159500" y="3294063"/>
          <p14:tracePt t="16867" x="6143625" y="3119438"/>
          <p14:tracePt t="16884" x="6127750" y="2930525"/>
          <p14:tracePt t="16885" x="6127750" y="2787650"/>
          <p14:tracePt t="16900" x="6096000" y="2501900"/>
          <p14:tracePt t="16917" x="6096000" y="2185988"/>
          <p14:tracePt t="16918" x="6096000" y="2027238"/>
          <p14:tracePt t="16933" x="6080125" y="1679575"/>
          <p14:tracePt t="16949" x="6064250" y="1457325"/>
          <p14:tracePt t="16966" x="6064250" y="1314450"/>
          <p14:tracePt t="16967" x="6064250" y="1298575"/>
          <p14:tracePt t="16983" x="6064250" y="1219200"/>
          <p14:tracePt t="17000" x="6064250" y="1155700"/>
          <p14:tracePt t="17016" x="6064250" y="1123950"/>
          <p14:tracePt t="17033" x="6080125" y="1092200"/>
          <p14:tracePt t="17034" x="6080125" y="1060450"/>
          <p14:tracePt t="17050" x="6096000" y="1060450"/>
          <p14:tracePt t="17050" x="6096000" y="1044575"/>
          <p14:tracePt t="17070" x="6096000" y="1028700"/>
          <p14:tracePt t="17263" x="6096000" y="1014413"/>
          <p14:tracePt t="17359" x="6096000" y="998538"/>
          <p14:tracePt t="17380" x="6096000" y="982663"/>
          <p14:tracePt t="17429" x="6096000" y="966788"/>
          <p14:tracePt t="17491" x="6080125" y="966788"/>
          <p14:tracePt t="17511" x="6080125" y="982663"/>
          <p14:tracePt t="17517" x="6080125" y="998538"/>
          <p14:tracePt t="17532" x="6080125" y="1014413"/>
          <p14:tracePt t="17539" x="6064250" y="1044575"/>
          <p14:tracePt t="17550" x="6048375" y="1060450"/>
          <p14:tracePt t="17566" x="6016625" y="1155700"/>
          <p14:tracePt t="17568" x="6000750" y="1235075"/>
          <p14:tracePt t="17583" x="5953125" y="1393825"/>
          <p14:tracePt t="17600" x="5905500" y="1616075"/>
          <p14:tracePt t="17616" x="5889625" y="1757363"/>
          <p14:tracePt t="17633" x="5873750" y="1884363"/>
          <p14:tracePt t="17649" x="5842000" y="2058988"/>
          <p14:tracePt t="17666" x="5826125" y="2170113"/>
          <p14:tracePt t="17699" x="5780088" y="2422525"/>
          <p14:tracePt t="17716" x="5780088" y="2549525"/>
          <p14:tracePt t="17717" x="5780088" y="2613025"/>
          <p14:tracePt t="17733" x="5780088" y="2740025"/>
          <p14:tracePt t="17750" x="5794375" y="2898775"/>
          <p14:tracePt t="17767" x="5826125" y="3073400"/>
          <p14:tracePt t="17783" x="5842000" y="3294063"/>
          <p14:tracePt t="17799" x="5873750" y="3516313"/>
          <p14:tracePt t="17816" x="5905500" y="3770313"/>
          <p14:tracePt t="17833" x="5921375" y="3927475"/>
          <p14:tracePt t="17834" x="5921375" y="3990975"/>
          <p14:tracePt t="17850" x="5937250" y="4054475"/>
          <p14:tracePt t="17851" x="5937250" y="4070350"/>
          <p14:tracePt t="17866" x="5937250" y="4165600"/>
          <p14:tracePt t="17883" x="5937250" y="4213225"/>
          <p14:tracePt t="17884" x="5937250" y="4229100"/>
          <p14:tracePt t="17899" x="5937250" y="4244975"/>
          <p14:tracePt t="17917" x="5937250" y="4260850"/>
          <p14:tracePt t="17932" x="5937250" y="4292600"/>
          <p14:tracePt t="17952" x="5937250" y="4308475"/>
          <p14:tracePt t="17983" x="5937250" y="4387850"/>
          <p14:tracePt t="18000" x="5937250" y="4465638"/>
          <p14:tracePt t="18016" x="5937250" y="4497388"/>
          <p14:tracePt t="18033" x="5937250" y="4545013"/>
          <p14:tracePt t="18049" x="5937250" y="4576763"/>
          <p14:tracePt t="18051" x="5937250" y="4608513"/>
          <p14:tracePt t="18066" x="5937250" y="4640263"/>
          <p14:tracePt t="18083" x="5937250" y="4672013"/>
          <p14:tracePt t="18084" x="5937250" y="4687888"/>
          <p14:tracePt t="18099" x="5937250" y="4719638"/>
          <p14:tracePt t="18116" x="5937250" y="4735513"/>
          <p14:tracePt t="18117" x="5937250" y="4751388"/>
          <p14:tracePt t="18132" x="5937250" y="4767263"/>
          <p14:tracePt t="18188" x="5937250" y="4783138"/>
          <p14:tracePt t="19348" x="5842000" y="4735513"/>
          <p14:tracePt t="19354" x="5684838" y="4608513"/>
          <p14:tracePt t="19366" x="5541963" y="4481513"/>
          <p14:tracePt t="19383" x="5192713" y="4070350"/>
          <p14:tracePt t="19399" x="5035550" y="3895725"/>
          <p14:tracePt t="19416" x="4987925" y="3832225"/>
          <p14:tracePt t="19418" x="4956175" y="3816350"/>
          <p14:tracePt t="19433" x="4940300" y="3784600"/>
          <p14:tracePt t="19449" x="4924425" y="3784600"/>
          <p14:tracePt t="19450" x="4924425" y="3770313"/>
          <p14:tracePt t="19466" x="4892675" y="3706813"/>
          <p14:tracePt t="19483" x="4813300" y="3548063"/>
          <p14:tracePt t="19500" x="4686300" y="3341688"/>
          <p14:tracePt t="19500" x="4654550" y="3278188"/>
          <p14:tracePt t="19516" x="4591050" y="3167063"/>
          <p14:tracePt t="19533" x="4575175" y="3119438"/>
          <p14:tracePt t="19549" x="4560888" y="3103563"/>
          <p14:tracePt t="19568" x="4545013" y="3087688"/>
          <p14:tracePt t="19617" x="4545013" y="3073400"/>
          <p14:tracePt t="19630" x="4560888" y="3057525"/>
          <p14:tracePt t="19637" x="4560888" y="3041650"/>
          <p14:tracePt t="19650" x="4575175" y="3009900"/>
          <p14:tracePt t="19651" x="4591050" y="2978150"/>
          <p14:tracePt t="19666" x="4622800" y="2882900"/>
          <p14:tracePt t="19683" x="4702175" y="2771775"/>
          <p14:tracePt t="19699" x="4829175" y="2644775"/>
          <p14:tracePt t="19700" x="4876800" y="2565400"/>
          <p14:tracePt t="19716" x="4987925" y="2438400"/>
          <p14:tracePt t="19733" x="5083175" y="2312988"/>
          <p14:tracePt t="19749" x="5114925" y="2281238"/>
          <p14:tracePt t="19766" x="5114925" y="2265363"/>
          <p14:tracePt t="19767" x="5114925" y="2249488"/>
          <p14:tracePt t="19803" x="5083175" y="2249488"/>
          <p14:tracePt t="19809" x="5035550" y="2249488"/>
          <p14:tracePt t="19816" x="4972050" y="2281238"/>
          <p14:tracePt t="19833" x="4749800" y="2360613"/>
          <p14:tracePt t="19850" x="4418013" y="2438400"/>
          <p14:tracePt t="19851" x="4259263" y="2454275"/>
          <p14:tracePt t="19866" x="3863975" y="2486025"/>
          <p14:tracePt t="19883" x="3514725" y="2454275"/>
          <p14:tracePt t="19899" x="3151188" y="2344738"/>
          <p14:tracePt t="19900" x="2992438" y="2312988"/>
          <p14:tracePt t="19916" x="2786063" y="2217738"/>
          <p14:tracePt t="19933" x="2708275" y="2170113"/>
          <p14:tracePt t="19934" x="2692400" y="2154238"/>
          <p14:tracePt t="19949" x="2692400" y="2122488"/>
          <p14:tracePt t="19966" x="2786063" y="2043113"/>
          <p14:tracePt t="19983" x="3246438" y="1868488"/>
          <p14:tracePt t="19999" x="3578225" y="1757363"/>
          <p14:tracePt t="20017" x="4084638" y="1695450"/>
          <p14:tracePt t="20033" x="4354513" y="1695450"/>
          <p14:tracePt t="20049" x="4560888" y="1773238"/>
          <p14:tracePt t="20050" x="4654550" y="1836738"/>
          <p14:tracePt t="20066" x="4765675" y="1979613"/>
          <p14:tracePt t="20083" x="4860925" y="2154238"/>
          <p14:tracePt t="20099" x="4940300" y="2360613"/>
          <p14:tracePt t="20100" x="4956175" y="2470150"/>
          <p14:tracePt t="20116" x="4956175" y="2708275"/>
          <p14:tracePt t="20133" x="4908550" y="2978150"/>
          <p14:tracePt t="20134" x="4876800" y="3103563"/>
          <p14:tracePt t="20149" x="4781550" y="3325813"/>
          <p14:tracePt t="20166" x="4654550" y="3516313"/>
          <p14:tracePt t="20168" x="4606925" y="3563938"/>
          <p14:tracePt t="20182" x="4529138" y="3611563"/>
          <p14:tracePt t="20184" x="4449763" y="3659188"/>
          <p14:tracePt t="20199" x="4322763" y="3675063"/>
          <p14:tracePt t="20216" x="4243388" y="3690938"/>
          <p14:tracePt t="20232" x="4211638" y="3690938"/>
          <p14:tracePt t="20258" x="4211638" y="3675063"/>
          <p14:tracePt t="20265" x="4195763" y="3659188"/>
          <p14:tracePt t="20283" x="4195763" y="3579813"/>
          <p14:tracePt t="20299" x="4195763" y="3405188"/>
          <p14:tracePt t="20300" x="4195763" y="3294063"/>
          <p14:tracePt t="20316" x="4259263" y="2962275"/>
          <p14:tracePt t="20333" x="4481513" y="2581275"/>
          <p14:tracePt t="20349" x="4591050" y="2470150"/>
          <p14:tracePt t="20366" x="4686300" y="2454275"/>
          <p14:tracePt t="20367" x="4733925" y="2470150"/>
          <p14:tracePt t="20382" x="4765675" y="2501900"/>
          <p14:tracePt t="20383" x="4829175" y="2581275"/>
          <p14:tracePt t="20400" x="4892675" y="2803525"/>
          <p14:tracePt t="20417" x="4956175" y="3087688"/>
          <p14:tracePt t="20418" x="4972050" y="3214688"/>
          <p14:tracePt t="20432" x="4972050" y="3595688"/>
          <p14:tracePt t="20450" x="4940300" y="3863975"/>
          <p14:tracePt t="20451" x="4876800" y="4006850"/>
          <p14:tracePt t="20466" x="4749800" y="4197350"/>
          <p14:tracePt t="20483" x="4481513" y="4340225"/>
          <p14:tracePt t="20500" x="4116388" y="4387850"/>
          <p14:tracePt t="20516" x="3959225" y="4371975"/>
          <p14:tracePt t="20533" x="3863975" y="4340225"/>
          <p14:tracePt t="20534" x="3832225" y="4324350"/>
          <p14:tracePt t="20549" x="3800475" y="4229100"/>
          <p14:tracePt t="20566" x="3752850" y="3975100"/>
          <p14:tracePt t="20583" x="3752850" y="3611563"/>
          <p14:tracePt t="20583" x="3768725" y="3421063"/>
          <p14:tracePt t="20600" x="3895725" y="2962275"/>
          <p14:tracePt t="20617" x="4052888" y="2628900"/>
          <p14:tracePt t="20618" x="4132263" y="2501900"/>
          <p14:tracePt t="20633" x="4322763" y="2392363"/>
          <p14:tracePt t="20649" x="4449763" y="2360613"/>
          <p14:tracePt t="20651" x="4513263" y="2392363"/>
          <p14:tracePt t="20666" x="4622800" y="2533650"/>
          <p14:tracePt t="20683" x="4702175" y="281940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D1FBB0-E5B8-43BD-BBCA-E1C7C6A0F189}"/>
              </a:ext>
            </a:extLst>
          </p:cNvPr>
          <p:cNvSpPr txBox="1"/>
          <p:nvPr/>
        </p:nvSpPr>
        <p:spPr>
          <a:xfrm>
            <a:off x="801328" y="1106129"/>
            <a:ext cx="4626077" cy="646331"/>
          </a:xfrm>
          <a:prstGeom prst="rect">
            <a:avLst/>
          </a:prstGeom>
          <a:noFill/>
        </p:spPr>
        <p:txBody>
          <a:bodyPr wrap="square" rtlCol="0">
            <a:spAutoFit/>
          </a:bodyPr>
          <a:lstStyle/>
          <a:p>
            <a:r>
              <a:rPr lang="en-IN" sz="3600" dirty="0">
                <a:latin typeface="Arial "/>
              </a:rPr>
              <a:t>CONCLUSION</a:t>
            </a:r>
          </a:p>
        </p:txBody>
      </p:sp>
      <p:sp>
        <p:nvSpPr>
          <p:cNvPr id="4" name="Rectangle 1">
            <a:extLst>
              <a:ext uri="{FF2B5EF4-FFF2-40B4-BE49-F238E27FC236}">
                <a16:creationId xmlns:a16="http://schemas.microsoft.com/office/drawing/2014/main" id="{24ABEAFA-56B1-EACF-D7F5-9CA0ABC4CD80}"/>
              </a:ext>
            </a:extLst>
          </p:cNvPr>
          <p:cNvSpPr>
            <a:spLocks noChangeArrowheads="1"/>
          </p:cNvSpPr>
          <p:nvPr/>
        </p:nvSpPr>
        <p:spPr bwMode="auto">
          <a:xfrm>
            <a:off x="786580" y="1530635"/>
            <a:ext cx="1060409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
              </a:rPr>
              <a:t>Proposed </a:t>
            </a:r>
            <a:r>
              <a:rPr kumimoji="0" lang="en-US" altLang="en-US" sz="2400" b="1" i="0" u="none" strike="noStrike" cap="none" normalizeH="0" baseline="0" dirty="0" err="1">
                <a:ln>
                  <a:noFill/>
                </a:ln>
                <a:solidFill>
                  <a:schemeClr val="tx1"/>
                </a:solidFill>
                <a:effectLst/>
                <a:latin typeface="Arial "/>
              </a:rPr>
              <a:t>RaTP</a:t>
            </a:r>
            <a:r>
              <a:rPr kumimoji="0" lang="en-US" altLang="en-US" sz="2400" b="1" i="0" u="none" strike="noStrike" cap="none" normalizeH="0" baseline="0" dirty="0">
                <a:ln>
                  <a:noFill/>
                </a:ln>
                <a:solidFill>
                  <a:schemeClr val="tx1"/>
                </a:solidFill>
                <a:effectLst/>
                <a:latin typeface="Arial "/>
              </a:rPr>
              <a:t> framework</a:t>
            </a:r>
            <a:r>
              <a:rPr kumimoji="0" lang="en-US" altLang="en-US" sz="2400" b="0" i="0" u="none" strike="noStrike" cap="none" normalizeH="0" baseline="0" dirty="0">
                <a:ln>
                  <a:noFill/>
                </a:ln>
                <a:solidFill>
                  <a:schemeClr val="tx1"/>
                </a:solidFill>
                <a:effectLst/>
                <a:latin typeface="Arial "/>
              </a:rPr>
              <a:t> to tackle Continual Domain Shift Learning (CDSL).</a:t>
            </a:r>
            <a:endParaRPr lang="en-US" altLang="en-US" sz="2400" dirty="0">
              <a:latin typeface="Arial "/>
            </a:endParaRPr>
          </a:p>
          <a:p>
            <a:pPr marR="0" lvl="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
              </a:rPr>
              <a:t>Achieved </a:t>
            </a:r>
            <a:r>
              <a:rPr kumimoji="0" lang="en-US" altLang="en-US" sz="2400" b="1" i="0" u="none" strike="noStrike" cap="none" normalizeH="0" baseline="0" dirty="0">
                <a:ln>
                  <a:noFill/>
                </a:ln>
                <a:solidFill>
                  <a:schemeClr val="tx1"/>
                </a:solidFill>
                <a:effectLst/>
                <a:latin typeface="Arial "/>
              </a:rPr>
              <a:t>state-of-the-art generalization</a:t>
            </a:r>
            <a:r>
              <a:rPr kumimoji="0" lang="en-US" altLang="en-US" sz="2400" b="0" i="0" u="none" strike="noStrike" cap="none" normalizeH="0" baseline="0" dirty="0">
                <a:ln>
                  <a:noFill/>
                </a:ln>
                <a:solidFill>
                  <a:schemeClr val="tx1"/>
                </a:solidFill>
                <a:effectLst/>
                <a:latin typeface="Arial "/>
              </a:rPr>
              <a:t> during the Unfamiliar Period.</a:t>
            </a:r>
          </a:p>
          <a:p>
            <a:pPr marR="0" lvl="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
              </a:rPr>
              <a:t>Introduced innovative modules: </a:t>
            </a:r>
            <a:r>
              <a:rPr kumimoji="0" lang="en-US" altLang="en-US" sz="2400" b="1" i="0" u="none" strike="noStrike" cap="none" normalizeH="0" baseline="0" dirty="0" err="1">
                <a:ln>
                  <a:noFill/>
                </a:ln>
                <a:solidFill>
                  <a:schemeClr val="tx1"/>
                </a:solidFill>
                <a:effectLst/>
                <a:latin typeface="Arial "/>
              </a:rPr>
              <a:t>RandMix</a:t>
            </a:r>
            <a:r>
              <a:rPr kumimoji="0" lang="en-US" altLang="en-US" sz="2400" b="0" i="0" u="none" strike="noStrike" cap="none" normalizeH="0" baseline="0" dirty="0">
                <a:ln>
                  <a:noFill/>
                </a:ln>
                <a:solidFill>
                  <a:schemeClr val="tx1"/>
                </a:solidFill>
                <a:effectLst/>
                <a:latin typeface="Arial "/>
              </a:rPr>
              <a:t>, </a:t>
            </a:r>
            <a:r>
              <a:rPr kumimoji="0" lang="en-US" altLang="en-US" sz="2400" b="1" i="0" u="none" strike="noStrike" cap="none" normalizeH="0" baseline="0" dirty="0">
                <a:ln>
                  <a:noFill/>
                </a:ln>
                <a:solidFill>
                  <a:schemeClr val="tx1"/>
                </a:solidFill>
                <a:effectLst/>
                <a:latin typeface="Arial "/>
              </a:rPr>
              <a:t>T2PL</a:t>
            </a:r>
            <a:r>
              <a:rPr kumimoji="0" lang="en-US" altLang="en-US" sz="2400" b="0" i="0" u="none" strike="noStrike" cap="none" normalizeH="0" baseline="0" dirty="0">
                <a:ln>
                  <a:noFill/>
                </a:ln>
                <a:solidFill>
                  <a:schemeClr val="tx1"/>
                </a:solidFill>
                <a:effectLst/>
                <a:latin typeface="Arial "/>
              </a:rPr>
              <a:t>, and </a:t>
            </a:r>
            <a:r>
              <a:rPr kumimoji="0" lang="en-US" altLang="en-US" sz="2400" b="1" i="0" u="none" strike="noStrike" cap="none" normalizeH="0" baseline="0" dirty="0">
                <a:ln>
                  <a:noFill/>
                </a:ln>
                <a:solidFill>
                  <a:schemeClr val="tx1"/>
                </a:solidFill>
                <a:effectLst/>
                <a:latin typeface="Arial "/>
              </a:rPr>
              <a:t>PCA</a:t>
            </a:r>
            <a:r>
              <a:rPr kumimoji="0" lang="en-US" altLang="en-US" sz="2400" b="0" i="0" u="none" strike="noStrike" cap="none" normalizeH="0" baseline="0" dirty="0">
                <a:ln>
                  <a:noFill/>
                </a:ln>
                <a:solidFill>
                  <a:schemeClr val="tx1"/>
                </a:solidFill>
                <a:effectLst/>
                <a:latin typeface="Arial "/>
              </a:rPr>
              <a:t>.</a:t>
            </a:r>
          </a:p>
          <a:p>
            <a:pPr marR="0" lvl="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
              </a:rPr>
              <a:t>Demonstrated </a:t>
            </a:r>
            <a:r>
              <a:rPr kumimoji="0" lang="en-US" altLang="en-US" sz="2400" b="1" i="0" u="none" strike="noStrike" cap="none" normalizeH="0" baseline="0" dirty="0">
                <a:ln>
                  <a:noFill/>
                </a:ln>
                <a:solidFill>
                  <a:schemeClr val="tx1"/>
                </a:solidFill>
                <a:effectLst/>
                <a:latin typeface="Arial "/>
              </a:rPr>
              <a:t>robust performance</a:t>
            </a:r>
            <a:r>
              <a:rPr kumimoji="0" lang="en-US" altLang="en-US" sz="2400" b="0" i="0" u="none" strike="noStrike" cap="none" normalizeH="0" baseline="0" dirty="0">
                <a:ln>
                  <a:noFill/>
                </a:ln>
                <a:solidFill>
                  <a:schemeClr val="tx1"/>
                </a:solidFill>
                <a:effectLst/>
                <a:latin typeface="Arial "/>
              </a:rPr>
              <a:t> across diverse benchmarks.</a:t>
            </a:r>
          </a:p>
          <a:p>
            <a:pPr marR="0" lvl="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
              </a:rPr>
              <a:t>Successfully balanced </a:t>
            </a:r>
            <a:r>
              <a:rPr kumimoji="0" lang="en-US" altLang="en-US" sz="2400" b="1" i="0" u="none" strike="noStrike" cap="none" normalizeH="0" baseline="0" dirty="0">
                <a:ln>
                  <a:noFill/>
                </a:ln>
                <a:solidFill>
                  <a:schemeClr val="tx1"/>
                </a:solidFill>
                <a:effectLst/>
                <a:latin typeface="Arial "/>
              </a:rPr>
              <a:t>generalization, adaptation, and Forgetting alleviation</a:t>
            </a:r>
            <a:r>
              <a:rPr kumimoji="0" lang="en-US" altLang="en-US" sz="2400" b="0" i="0" u="none" strike="noStrike" cap="none" normalizeH="0" baseline="0" dirty="0">
                <a:ln>
                  <a:noFill/>
                </a:ln>
                <a:solidFill>
                  <a:schemeClr val="tx1"/>
                </a:solidFill>
                <a:effectLst/>
                <a:latin typeface="Arial "/>
              </a:rPr>
              <a:t>. </a:t>
            </a:r>
          </a:p>
        </p:txBody>
      </p:sp>
      <p:pic>
        <p:nvPicPr>
          <p:cNvPr id="5" name="Picture 4" descr="A red logo with text and a symbol&#10;&#10;Description automatically generated">
            <a:extLst>
              <a:ext uri="{FF2B5EF4-FFF2-40B4-BE49-F238E27FC236}">
                <a16:creationId xmlns:a16="http://schemas.microsoft.com/office/drawing/2014/main" id="{9B02C330-48A4-0B7E-342F-B165B1877247}"/>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10" name="Audio 9">
            <a:hlinkClick r:id="" action="ppaction://media"/>
            <a:extLst>
              <a:ext uri="{FF2B5EF4-FFF2-40B4-BE49-F238E27FC236}">
                <a16:creationId xmlns:a16="http://schemas.microsoft.com/office/drawing/2014/main" id="{A1E9815B-0A66-3531-3EA2-A525A2F4C55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42435281"/>
      </p:ext>
    </p:extLst>
  </p:cSld>
  <p:clrMapOvr>
    <a:masterClrMapping/>
  </p:clrMapOvr>
  <mc:AlternateContent xmlns:mc="http://schemas.openxmlformats.org/markup-compatibility/2006">
    <mc:Choice xmlns:p14="http://schemas.microsoft.com/office/powerpoint/2010/main" Requires="p14">
      <p:transition spd="slow" p14:dur="2000" advTm="29849"/>
    </mc:Choice>
    <mc:Fallback>
      <p:transition spd="slow" advTm="29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0"/>
                </p:tgtEl>
              </p:cMediaNode>
            </p:audio>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AA67-2C5A-87B4-DAA0-5C31563C3CAF}"/>
              </a:ext>
            </a:extLst>
          </p:cNvPr>
          <p:cNvSpPr>
            <a:spLocks noGrp="1"/>
          </p:cNvSpPr>
          <p:nvPr>
            <p:ph type="title"/>
          </p:nvPr>
        </p:nvSpPr>
        <p:spPr>
          <a:xfrm>
            <a:off x="393788" y="402502"/>
            <a:ext cx="7845643" cy="1023175"/>
          </a:xfrm>
        </p:spPr>
        <p:txBody>
          <a:bodyPr vert="horz" lIns="91440" tIns="45720" rIns="91440" bIns="45720" rtlCol="0" anchor="ctr">
            <a:noAutofit/>
          </a:bodyPr>
          <a:lstStyle/>
          <a:p>
            <a:r>
              <a:rPr lang="en-US" sz="4800" kern="1200" dirty="0">
                <a:solidFill>
                  <a:schemeClr val="tx1"/>
                </a:solidFill>
                <a:latin typeface="Arial "/>
              </a:rPr>
              <a:t>TABLE OF CONTENTS</a:t>
            </a:r>
          </a:p>
        </p:txBody>
      </p:sp>
      <p:sp>
        <p:nvSpPr>
          <p:cNvPr id="3" name="Content Placeholder 2">
            <a:extLst>
              <a:ext uri="{FF2B5EF4-FFF2-40B4-BE49-F238E27FC236}">
                <a16:creationId xmlns:a16="http://schemas.microsoft.com/office/drawing/2014/main" id="{54E793A7-8300-E798-5902-E3BFEB0C7767}"/>
              </a:ext>
            </a:extLst>
          </p:cNvPr>
          <p:cNvSpPr>
            <a:spLocks noGrp="1"/>
          </p:cNvSpPr>
          <p:nvPr>
            <p:ph sz="half" idx="1"/>
          </p:nvPr>
        </p:nvSpPr>
        <p:spPr>
          <a:xfrm>
            <a:off x="1139589" y="1425677"/>
            <a:ext cx="5764413" cy="4245429"/>
          </a:xfrm>
        </p:spPr>
        <p:txBody>
          <a:bodyPr vert="horz" lIns="91440" tIns="45720" rIns="91440" bIns="45720" rtlCol="0" anchor="ctr">
            <a:noAutofit/>
          </a:bodyPr>
          <a:lstStyle/>
          <a:p>
            <a:pPr marL="0"/>
            <a:endParaRPr lang="en-US" sz="3600" dirty="0"/>
          </a:p>
          <a:p>
            <a:r>
              <a:rPr lang="en-US" sz="3600" dirty="0">
                <a:latin typeface="Arial "/>
              </a:rPr>
              <a:t>INTRODUCTION</a:t>
            </a:r>
          </a:p>
          <a:p>
            <a:r>
              <a:rPr lang="en-US" sz="3600" dirty="0">
                <a:latin typeface="Arial "/>
              </a:rPr>
              <a:t>METHODOLOGY</a:t>
            </a:r>
          </a:p>
          <a:p>
            <a:pPr lvl="2"/>
            <a:r>
              <a:rPr lang="en-US" sz="3600" dirty="0">
                <a:latin typeface="Arial "/>
              </a:rPr>
              <a:t>RANDOM MIX</a:t>
            </a:r>
          </a:p>
          <a:p>
            <a:pPr lvl="2"/>
            <a:r>
              <a:rPr lang="en-US" sz="3600" dirty="0">
                <a:latin typeface="Arial "/>
              </a:rPr>
              <a:t>T2PL</a:t>
            </a:r>
          </a:p>
          <a:p>
            <a:pPr lvl="2"/>
            <a:r>
              <a:rPr lang="en-US" sz="3600" dirty="0">
                <a:latin typeface="Arial "/>
              </a:rPr>
              <a:t> PCA</a:t>
            </a:r>
          </a:p>
          <a:p>
            <a:r>
              <a:rPr lang="en-US" sz="3600" dirty="0">
                <a:latin typeface="Arial "/>
              </a:rPr>
              <a:t>EXPERIMENTS</a:t>
            </a:r>
          </a:p>
          <a:p>
            <a:r>
              <a:rPr lang="en-US" sz="3600" dirty="0">
                <a:latin typeface="Arial "/>
              </a:rPr>
              <a:t>CONCLUSION</a:t>
            </a:r>
          </a:p>
          <a:p>
            <a:pPr marL="0"/>
            <a:endParaRPr lang="en-US" sz="3600" dirty="0"/>
          </a:p>
        </p:txBody>
      </p:sp>
      <p:pic>
        <p:nvPicPr>
          <p:cNvPr id="6" name="Picture 5" descr="A red logo with text and a symbol&#10;&#10;Description automatically generated">
            <a:extLst>
              <a:ext uri="{FF2B5EF4-FFF2-40B4-BE49-F238E27FC236}">
                <a16:creationId xmlns:a16="http://schemas.microsoft.com/office/drawing/2014/main" id="{B4CC3135-859F-489D-08F5-0D54923AC30F}"/>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57" name="Audio 56">
            <a:hlinkClick r:id="" action="ppaction://media"/>
            <a:extLst>
              <a:ext uri="{FF2B5EF4-FFF2-40B4-BE49-F238E27FC236}">
                <a16:creationId xmlns:a16="http://schemas.microsoft.com/office/drawing/2014/main" id="{0BC721BB-DBBD-B45B-1EF7-75B3AFF4208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467800430"/>
      </p:ext>
    </p:extLst>
  </p:cSld>
  <p:clrMapOvr>
    <a:masterClrMapping/>
  </p:clrMapOvr>
  <mc:AlternateContent xmlns:mc="http://schemas.openxmlformats.org/markup-compatibility/2006">
    <mc:Choice xmlns:p14="http://schemas.microsoft.com/office/powerpoint/2010/main" Requires="p14">
      <p:transition spd="slow" p14:dur="2000" advTm="12557"/>
    </mc:Choice>
    <mc:Fallback>
      <p:transition spd="slow" advTm="12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57"/>
                </p:tgtEl>
              </p:cMediaNode>
            </p:audio>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DFB52F-99AE-5D4E-7EFC-2BFF714BA2A7}"/>
              </a:ext>
            </a:extLst>
          </p:cNvPr>
          <p:cNvSpPr txBox="1"/>
          <p:nvPr/>
        </p:nvSpPr>
        <p:spPr>
          <a:xfrm>
            <a:off x="894958" y="604305"/>
            <a:ext cx="5677319" cy="646331"/>
          </a:xfrm>
          <a:prstGeom prst="rect">
            <a:avLst/>
          </a:prstGeom>
          <a:noFill/>
        </p:spPr>
        <p:txBody>
          <a:bodyPr wrap="square" rtlCol="0">
            <a:spAutoFit/>
          </a:bodyPr>
          <a:lstStyle/>
          <a:p>
            <a:r>
              <a:rPr lang="en-IN" sz="3600" dirty="0">
                <a:latin typeface="Arial "/>
              </a:rPr>
              <a:t>INTRODUCTION</a:t>
            </a:r>
          </a:p>
        </p:txBody>
      </p:sp>
      <p:sp>
        <p:nvSpPr>
          <p:cNvPr id="7" name="Rectangle 2">
            <a:extLst>
              <a:ext uri="{FF2B5EF4-FFF2-40B4-BE49-F238E27FC236}">
                <a16:creationId xmlns:a16="http://schemas.microsoft.com/office/drawing/2014/main" id="{3FAD919C-F5B0-74D4-D39F-DF8A54E8D456}"/>
              </a:ext>
            </a:extLst>
          </p:cNvPr>
          <p:cNvSpPr>
            <a:spLocks noChangeArrowheads="1"/>
          </p:cNvSpPr>
          <p:nvPr/>
        </p:nvSpPr>
        <p:spPr bwMode="auto">
          <a:xfrm>
            <a:off x="894958" y="1621657"/>
            <a:ext cx="9679730"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Challenge:</a:t>
            </a:r>
            <a:r>
              <a:rPr kumimoji="0" lang="en-US" altLang="en-US" sz="2400" b="0" i="0" u="none" strike="noStrike" cap="none" normalizeH="0" baseline="0" dirty="0">
                <a:ln>
                  <a:noFill/>
                </a:ln>
                <a:solidFill>
                  <a:schemeClr val="tx1"/>
                </a:solidFill>
                <a:effectLst/>
                <a:latin typeface="Arial" panose="020B0604020202020204" pitchFamily="34" charset="0"/>
              </a:rPr>
              <a:t> Deep learning models </a:t>
            </a:r>
            <a:r>
              <a:rPr kumimoji="0" lang="en-US" altLang="en-US" sz="2800" b="0" i="0" u="none" strike="noStrike" cap="none" normalizeH="0" baseline="0" dirty="0">
                <a:ln>
                  <a:noFill/>
                </a:ln>
                <a:solidFill>
                  <a:schemeClr val="tx1"/>
                </a:solidFill>
                <a:effectLst/>
                <a:latin typeface="Arial" panose="020B0604020202020204" pitchFamily="34" charset="0"/>
              </a:rPr>
              <a:t>face performance </a:t>
            </a:r>
            <a:r>
              <a:rPr kumimoji="0" lang="en-US" altLang="en-US" sz="2400" b="0" i="0" u="none" strike="noStrike" cap="none" normalizeH="0" baseline="0" dirty="0">
                <a:ln>
                  <a:noFill/>
                </a:ln>
                <a:solidFill>
                  <a:schemeClr val="tx1"/>
                </a:solidFill>
                <a:effectLst/>
                <a:latin typeface="Arial" panose="020B0604020202020204" pitchFamily="34" charset="0"/>
              </a:rPr>
              <a:t>degradation in non-stationary environments due to domain shifts.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Limitations of Existing Approaches: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914400" lvl="1" indent="-457200" eaLnBrk="0" fontAlgn="base" hangingPunct="0">
              <a:spcBef>
                <a:spcPct val="0"/>
              </a:spcBef>
              <a:spcAft>
                <a:spcPct val="0"/>
              </a:spcAft>
              <a:buFont typeface="+mj-lt"/>
              <a:buAutoNum type="arabicPeriod"/>
            </a:pPr>
            <a:r>
              <a:rPr kumimoji="0" lang="en-US" altLang="en-US" sz="2400" b="1" i="0" u="none" strike="noStrike" cap="none" normalizeH="0" baseline="0" dirty="0">
                <a:ln>
                  <a:noFill/>
                </a:ln>
                <a:solidFill>
                  <a:schemeClr val="tx1"/>
                </a:solidFill>
                <a:effectLst/>
                <a:latin typeface="Arial" panose="020B0604020202020204" pitchFamily="34" charset="0"/>
              </a:rPr>
              <a:t>Domain Adaptation (DA):</a:t>
            </a:r>
            <a:r>
              <a:rPr kumimoji="0" lang="en-US" altLang="en-US" sz="2400" b="0" i="0" u="none" strike="noStrike" cap="none" normalizeH="0" baseline="0" dirty="0">
                <a:ln>
                  <a:noFill/>
                </a:ln>
                <a:solidFill>
                  <a:schemeClr val="tx1"/>
                </a:solidFill>
                <a:effectLst/>
                <a:latin typeface="Arial" panose="020B0604020202020204" pitchFamily="34" charset="0"/>
              </a:rPr>
              <a:t> Ineffective during the </a:t>
            </a:r>
            <a:r>
              <a:rPr kumimoji="0" lang="en-US" altLang="en-US" sz="2400" b="0" i="1" u="none" strike="noStrike" cap="none" normalizeH="0" baseline="0" dirty="0">
                <a:ln>
                  <a:noFill/>
                </a:ln>
                <a:solidFill>
                  <a:schemeClr val="tx1"/>
                </a:solidFill>
                <a:effectLst/>
                <a:latin typeface="Arial" panose="020B0604020202020204" pitchFamily="34" charset="0"/>
              </a:rPr>
              <a:t>Unfamiliar Period</a:t>
            </a:r>
            <a:r>
              <a:rPr kumimoji="0" lang="en-US" altLang="en-US" sz="2400" b="0" i="0" u="none" strike="noStrike" cap="none" normalizeH="0" baseline="0" dirty="0">
                <a:ln>
                  <a:noFill/>
                </a:ln>
                <a:solidFill>
                  <a:schemeClr val="tx1"/>
                </a:solidFill>
                <a:effectLst/>
                <a:latin typeface="Arial" panose="020B0604020202020204" pitchFamily="34" charset="0"/>
              </a:rPr>
              <a:t>.(Online DA and Continual DA)</a:t>
            </a:r>
          </a:p>
          <a:p>
            <a:pPr marL="914400" lvl="1" indent="-457200" eaLnBrk="0" fontAlgn="base" hangingPunct="0">
              <a:spcBef>
                <a:spcPct val="0"/>
              </a:spcBef>
              <a:spcAft>
                <a:spcPct val="0"/>
              </a:spcAft>
              <a:buFont typeface="+mj-lt"/>
              <a:buAutoNum type="arabicPeriod"/>
            </a:pPr>
            <a:r>
              <a:rPr kumimoji="0" lang="en-US" altLang="en-US" sz="2400" b="1" i="0" u="none" strike="noStrike" cap="none" normalizeH="0" baseline="0" dirty="0">
                <a:ln>
                  <a:noFill/>
                </a:ln>
                <a:solidFill>
                  <a:schemeClr val="tx1"/>
                </a:solidFill>
                <a:effectLst/>
                <a:latin typeface="Arial" panose="020B0604020202020204" pitchFamily="34" charset="0"/>
              </a:rPr>
              <a:t>Domain Generalization (DG):</a:t>
            </a:r>
            <a:r>
              <a:rPr kumimoji="0" lang="en-US" altLang="en-US" sz="2400" b="0" i="0" u="none" strike="noStrike" cap="none" normalizeH="0" baseline="0" dirty="0">
                <a:ln>
                  <a:noFill/>
                </a:ln>
                <a:solidFill>
                  <a:schemeClr val="tx1"/>
                </a:solidFill>
                <a:effectLst/>
                <a:latin typeface="Arial" panose="020B0604020202020204" pitchFamily="34" charset="0"/>
              </a:rPr>
              <a:t> Suffers from catastrophic forgetting.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Solution Objective:</a:t>
            </a:r>
            <a:r>
              <a:rPr kumimoji="0" lang="en-US" altLang="en-US" sz="2400" b="0" i="0" u="none" strike="noStrike" cap="none" normalizeH="0" baseline="0" dirty="0">
                <a:ln>
                  <a:noFill/>
                </a:ln>
                <a:solidFill>
                  <a:schemeClr val="tx1"/>
                </a:solidFill>
                <a:effectLst/>
                <a:latin typeface="Arial" panose="020B0604020202020204" pitchFamily="34" charset="0"/>
              </a:rPr>
              <a:t> Address continual domain shifts and improve performance before and during adaptation. </a:t>
            </a:r>
          </a:p>
        </p:txBody>
      </p:sp>
      <p:pic>
        <p:nvPicPr>
          <p:cNvPr id="8" name="Picture 7" descr="A red logo with text and a symbol&#10;&#10;Description automatically generated">
            <a:extLst>
              <a:ext uri="{FF2B5EF4-FFF2-40B4-BE49-F238E27FC236}">
                <a16:creationId xmlns:a16="http://schemas.microsoft.com/office/drawing/2014/main" id="{BF367544-CD44-E689-E928-5719F6487EB6}"/>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83" name="Audio 82">
            <a:hlinkClick r:id="" action="ppaction://media"/>
            <a:extLst>
              <a:ext uri="{FF2B5EF4-FFF2-40B4-BE49-F238E27FC236}">
                <a16:creationId xmlns:a16="http://schemas.microsoft.com/office/drawing/2014/main" id="{3BCA8C31-6754-17AB-7CE5-0AB5866E01D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84985564"/>
      </p:ext>
    </p:extLst>
  </p:cSld>
  <p:clrMapOvr>
    <a:masterClrMapping/>
  </p:clrMapOvr>
  <mc:AlternateContent xmlns:mc="http://schemas.openxmlformats.org/markup-compatibility/2006">
    <mc:Choice xmlns:p14="http://schemas.microsoft.com/office/powerpoint/2010/main" Requires="p14">
      <p:transition spd="slow" p14:dur="2000" advTm="96636"/>
    </mc:Choice>
    <mc:Fallback>
      <p:transition spd="slow" advTm="96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3"/>
                </p:tgtEl>
              </p:cMediaNode>
            </p:audio>
          </p:childTnLst>
        </p:cTn>
      </p:par>
    </p:tnLst>
    <p:bldLst>
      <p:bldP spid="2" grpId="0"/>
      <p:bldP spid="7" grpId="0"/>
    </p:bldLst>
  </p:timing>
  <p:extLst>
    <p:ext uri="{3A86A75C-4F4B-4683-9AE1-C65F6400EC91}">
      <p14:laserTraceLst xmlns:p14="http://schemas.microsoft.com/office/powerpoint/2010/main">
        <p14:tracePtLst>
          <p14:tracePt t="3249" x="4667250" y="6229350"/>
          <p14:tracePt t="22735" x="3451225" y="6540500"/>
          <p14:tracePt t="22739" x="3530600" y="6367463"/>
          <p14:tracePt t="22750" x="3609975" y="6176963"/>
          <p14:tracePt t="22767" x="3832225" y="5829300"/>
          <p14:tracePt t="22768" x="3927475" y="5686425"/>
          <p14:tracePt t="22784" x="4211638" y="5368925"/>
          <p14:tracePt t="22801" x="4733925" y="4957763"/>
          <p14:tracePt t="23091" x="4765675" y="4767263"/>
          <p14:tracePt t="23097" x="4829175" y="4560888"/>
          <p14:tracePt t="23103" x="4876800" y="4371975"/>
          <p14:tracePt t="23117" x="4956175" y="4086225"/>
          <p14:tracePt t="23134" x="5003800" y="3911600"/>
          <p14:tracePt t="23151" x="5019675" y="3848100"/>
          <p14:tracePt t="23152" x="5035550" y="3832225"/>
          <p14:tracePt t="23167" x="5035550" y="3816350"/>
          <p14:tracePt t="23193" x="5051425" y="3816350"/>
          <p14:tracePt t="23290" x="5067300" y="3816350"/>
          <p14:tracePt t="47268" x="5019675" y="3816350"/>
          <p14:tracePt t="47274" x="4972050" y="3816350"/>
          <p14:tracePt t="47282" x="4892675" y="3816350"/>
          <p14:tracePt t="47300" x="4749800" y="3800475"/>
          <p14:tracePt t="47301" x="4686300" y="3800475"/>
          <p14:tracePt t="47316" x="4606925" y="3784600"/>
          <p14:tracePt t="47317" x="4545013" y="3770313"/>
          <p14:tracePt t="47332" x="4402138" y="3754438"/>
          <p14:tracePt t="47350" x="4306888" y="3754438"/>
          <p14:tracePt t="47351" x="4275138" y="3754438"/>
          <p14:tracePt t="47365" x="4211638" y="3754438"/>
          <p14:tracePt t="47382" x="4132263" y="3754438"/>
          <p14:tracePt t="47399" x="4005263" y="3770313"/>
          <p14:tracePt t="47416" x="3911600" y="3784600"/>
          <p14:tracePt t="47433" x="3800475" y="3784600"/>
          <p14:tracePt t="47449" x="3768725" y="3784600"/>
          <p14:tracePt t="47466" x="3752850" y="3784600"/>
          <p14:tracePt t="47482" x="3752850" y="3800475"/>
          <p14:tracePt t="47499" x="3736975" y="3800475"/>
          <p14:tracePt t="47536" x="3721100" y="3816350"/>
          <p14:tracePt t="47543" x="3705225" y="3816350"/>
          <p14:tracePt t="47564" x="3689350" y="3832225"/>
          <p14:tracePt t="47702" x="3689350" y="3816350"/>
          <p14:tracePt t="47764" x="3705225" y="3816350"/>
          <p14:tracePt t="47805" x="3721100" y="3816350"/>
          <p14:tracePt t="47888" x="3736975" y="3800475"/>
          <p14:tracePt t="47923" x="3752850" y="3800475"/>
          <p14:tracePt t="47978" x="3768725" y="3800475"/>
          <p14:tracePt t="47999" x="3784600" y="3784600"/>
          <p14:tracePt t="48019" x="3816350" y="3784600"/>
          <p14:tracePt t="48026" x="3832225" y="3784600"/>
          <p14:tracePt t="48033" x="3848100" y="3784600"/>
          <p14:tracePt t="48049" x="3943350" y="3770313"/>
          <p14:tracePt t="48067" x="4052888" y="3770313"/>
          <p14:tracePt t="48068" x="4100513" y="3754438"/>
          <p14:tracePt t="48082" x="4179888" y="3754438"/>
          <p14:tracePt t="48099" x="4259263" y="3738563"/>
          <p14:tracePt t="48116" x="4322763" y="3738563"/>
          <p14:tracePt t="48117" x="4370388" y="3738563"/>
          <p14:tracePt t="48133" x="4465638" y="3770313"/>
          <p14:tracePt t="48150" x="4622800" y="3816350"/>
          <p14:tracePt t="48166" x="4702175" y="3848100"/>
          <p14:tracePt t="48183" x="4765675" y="3863975"/>
          <p14:tracePt t="48185" x="4781550" y="3863975"/>
          <p14:tracePt t="48199" x="4813300" y="3879850"/>
          <p14:tracePt t="48254" x="4829175" y="3879850"/>
          <p14:tracePt t="48303" x="4845050" y="3879850"/>
          <p14:tracePt t="48351" x="4860925" y="3879850"/>
          <p14:tracePt t="48440" x="4876800" y="3879850"/>
          <p14:tracePt t="48467" x="4892675" y="3879850"/>
          <p14:tracePt t="48488" x="4908550" y="3879850"/>
          <p14:tracePt t="48502" x="4940300" y="3863975"/>
          <p14:tracePt t="48516" x="4972050" y="3863975"/>
          <p14:tracePt t="48522" x="4987925" y="3863975"/>
          <p14:tracePt t="48532" x="5003800" y="3848100"/>
          <p14:tracePt t="48550" x="5146675" y="3832225"/>
          <p14:tracePt t="48566" x="5272088" y="3832225"/>
          <p14:tracePt t="48583" x="5414963" y="3832225"/>
          <p14:tracePt t="48584" x="5494338" y="3832225"/>
          <p14:tracePt t="48599" x="5541963" y="3832225"/>
          <p14:tracePt t="48600" x="5605463" y="3832225"/>
          <p14:tracePt t="48616" x="5732463" y="3832225"/>
          <p14:tracePt t="48633" x="5826125" y="3832225"/>
          <p14:tracePt t="48634" x="5857875" y="3832225"/>
          <p14:tracePt t="48649" x="5905500" y="3832225"/>
          <p14:tracePt t="48667" x="5937250" y="3848100"/>
          <p14:tracePt t="48668" x="5953125" y="3848100"/>
          <p14:tracePt t="48683" x="5969000" y="3848100"/>
          <p14:tracePt t="48700" x="6000750" y="3848100"/>
          <p14:tracePt t="48716" x="6016625" y="3848100"/>
          <p14:tracePt t="48717" x="6032500" y="3848100"/>
          <p14:tracePt t="48732" x="6048375" y="3848100"/>
          <p14:tracePt t="48749" x="6064250" y="3848100"/>
          <p14:tracePt t="48765" x="6080125" y="3848100"/>
          <p14:tracePt t="48785" x="6096000" y="3848100"/>
          <p14:tracePt t="48806" x="6111875" y="3848100"/>
          <p14:tracePt t="48827" x="6127750" y="3848100"/>
          <p14:tracePt t="48847" x="6143625" y="3848100"/>
          <p14:tracePt t="48854" x="6159500" y="3848100"/>
          <p14:tracePt t="48868" x="6175375" y="3848100"/>
          <p14:tracePt t="48883" x="6191250" y="3848100"/>
          <p14:tracePt t="49700" x="6175375" y="3848100"/>
          <p14:tracePt t="49706" x="6159500" y="3848100"/>
          <p14:tracePt t="49715" x="6143625" y="3848100"/>
          <p14:tracePt t="49733" x="6127750" y="3848100"/>
          <p14:tracePt t="49734" x="6111875" y="3848100"/>
          <p14:tracePt t="49749" x="6080125" y="3848100"/>
          <p14:tracePt t="49765" x="6064250" y="3832225"/>
          <p14:tracePt t="49783" x="6048375" y="3832225"/>
          <p14:tracePt t="49784" x="6032500" y="3832225"/>
          <p14:tracePt t="49799" x="6016625" y="3832225"/>
          <p14:tracePt t="49816" x="6000750" y="3832225"/>
          <p14:tracePt t="49817" x="5984875" y="3832225"/>
          <p14:tracePt t="49833" x="5969000" y="3832225"/>
          <p14:tracePt t="49851" x="5953125" y="3832225"/>
          <p14:tracePt t="49920" x="5937250" y="3816350"/>
          <p14:tracePt t="49962" x="5937250" y="3800475"/>
          <p14:tracePt t="49968" x="5953125" y="3800475"/>
          <p14:tracePt t="50065" x="5953125" y="3816350"/>
          <p14:tracePt t="50100" x="5969000" y="3832225"/>
          <p14:tracePt t="50156" x="5969000" y="3848100"/>
          <p14:tracePt t="50218" x="5953125" y="3848100"/>
          <p14:tracePt t="50251" x="5953125" y="3863975"/>
          <p14:tracePt t="50307" x="5937250" y="3863975"/>
          <p14:tracePt t="50494" x="5937250" y="3848100"/>
          <p14:tracePt t="51136" x="5937250" y="3832225"/>
          <p14:tracePt t="51273" x="5921375" y="3816350"/>
          <p14:tracePt t="51300" x="5921375" y="3800475"/>
          <p14:tracePt t="51342" x="5905500" y="3800475"/>
          <p14:tracePt t="51355" x="5905500" y="3784600"/>
          <p14:tracePt t="51376" x="5889625" y="3784600"/>
          <p14:tracePt t="51411" x="5889625" y="3770313"/>
          <p14:tracePt t="51417" x="5873750" y="3770313"/>
          <p14:tracePt t="51445" x="5873750" y="3754438"/>
          <p14:tracePt t="51466" x="5857875" y="3754438"/>
          <p14:tracePt t="51486" x="5842000" y="3738563"/>
          <p14:tracePt t="51625" x="5826125" y="3738563"/>
          <p14:tracePt t="51645" x="5810250" y="3738563"/>
          <p14:tracePt t="51673" x="5794375" y="3738563"/>
          <p14:tracePt t="51679" x="5764213" y="3738563"/>
          <p14:tracePt t="51693" x="5748338" y="3722688"/>
          <p14:tracePt t="51700" x="5716588" y="3722688"/>
          <p14:tracePt t="51715" x="5653088" y="3722688"/>
          <p14:tracePt t="51732" x="5589588" y="3722688"/>
          <p14:tracePt t="51749" x="5541963" y="3722688"/>
          <p14:tracePt t="51766" x="5494338" y="3722688"/>
          <p14:tracePt t="51783" x="5462588" y="3722688"/>
          <p14:tracePt t="51799" x="5446713" y="3722688"/>
          <p14:tracePt t="51949" x="5446713" y="3738563"/>
          <p14:tracePt t="52046" x="5462588" y="3738563"/>
          <p14:tracePt t="52135" x="5478463" y="3738563"/>
          <p14:tracePt t="52198" x="5494338" y="3738563"/>
          <p14:tracePt t="52238" x="5510213" y="3738563"/>
          <p14:tracePt t="52268" x="5526088" y="3738563"/>
          <p14:tracePt t="52315" x="5541963" y="3738563"/>
          <p14:tracePt t="52321" x="5557838" y="3738563"/>
          <p14:tracePt t="52384" x="5573713" y="3738563"/>
          <p14:tracePt t="52432" x="5589588" y="3738563"/>
          <p14:tracePt t="52452" x="5605463" y="3738563"/>
          <p14:tracePt t="52459" x="5605463" y="3722688"/>
          <p14:tracePt t="52500" x="5621338" y="3722688"/>
          <p14:tracePt t="52521" x="5653088" y="3722688"/>
          <p14:tracePt t="52563" x="5668963" y="3722688"/>
          <p14:tracePt t="52590" x="5684838" y="3706813"/>
          <p14:tracePt t="52673" x="5700713" y="3706813"/>
          <p14:tracePt t="53143" x="5732463" y="3706813"/>
          <p14:tracePt t="53150" x="5764213" y="3706813"/>
          <p14:tracePt t="53166" x="5842000" y="3706813"/>
          <p14:tracePt t="53183" x="5889625" y="3706813"/>
          <p14:tracePt t="53184" x="5905500" y="3706813"/>
          <p14:tracePt t="53199" x="5937250" y="3706813"/>
          <p14:tracePt t="53201" x="5953125" y="3706813"/>
          <p14:tracePt t="53216" x="5969000" y="3706813"/>
          <p14:tracePt t="53233" x="5984875" y="3706813"/>
          <p14:tracePt t="53261" x="6000750" y="3706813"/>
          <p14:tracePt t="53267" x="6000750" y="3722688"/>
          <p14:tracePt t="53302" x="6016625" y="3722688"/>
          <p14:tracePt t="53399" x="6032500" y="3722688"/>
          <p14:tracePt t="53426" x="6048375" y="3722688"/>
          <p14:tracePt t="53440" x="6064250" y="3722688"/>
          <p14:tracePt t="53447" x="6080125" y="3722688"/>
          <p14:tracePt t="53467" x="6111875" y="3722688"/>
          <p14:tracePt t="53474" x="6143625" y="3722688"/>
          <p14:tracePt t="53482" x="6175375" y="3722688"/>
          <p14:tracePt t="53499" x="6254750" y="3722688"/>
          <p14:tracePt t="53516" x="6365875" y="3754438"/>
          <p14:tracePt t="53516" x="6427788" y="3754438"/>
          <p14:tracePt t="53532" x="6570663" y="3770313"/>
          <p14:tracePt t="53549" x="6681788" y="3770313"/>
          <p14:tracePt t="53550" x="6745288" y="3784600"/>
          <p14:tracePt t="53565" x="6840538" y="3800475"/>
          <p14:tracePt t="53582" x="6919913" y="3816350"/>
          <p14:tracePt t="53584" x="6951663" y="3816350"/>
          <p14:tracePt t="53598" x="6999288" y="3816350"/>
          <p14:tracePt t="53599" x="7029450" y="3816350"/>
          <p14:tracePt t="53615" x="7092950" y="3832225"/>
          <p14:tracePt t="53633" x="7219950" y="3832225"/>
          <p14:tracePt t="53649" x="7315200" y="3832225"/>
          <p14:tracePt t="53666" x="7378700" y="3832225"/>
          <p14:tracePt t="53667" x="7426325" y="3832225"/>
          <p14:tracePt t="53682" x="7458075" y="3816350"/>
          <p14:tracePt t="53699" x="7505700" y="3816350"/>
          <p14:tracePt t="53716" x="7553325" y="3816350"/>
          <p14:tracePt t="53717" x="7569200" y="3816350"/>
          <p14:tracePt t="53732" x="7616825" y="3816350"/>
          <p14:tracePt t="53749" x="7646988" y="3816350"/>
          <p14:tracePt t="53750" x="7678738" y="3816350"/>
          <p14:tracePt t="53765" x="7710488" y="3816350"/>
          <p14:tracePt t="53783" x="7758113" y="3816350"/>
          <p14:tracePt t="53799" x="7821613" y="3816350"/>
          <p14:tracePt t="53815" x="7869238" y="3816350"/>
          <p14:tracePt t="53832" x="7964488" y="3784600"/>
          <p14:tracePt t="53848" x="8059738" y="3784600"/>
          <p14:tracePt t="53866" x="8170863" y="3784600"/>
          <p14:tracePt t="53867" x="8232775" y="3784600"/>
          <p14:tracePt t="53882" x="8359775" y="3784600"/>
          <p14:tracePt t="53899" x="8470900" y="3784600"/>
          <p14:tracePt t="53916" x="8550275" y="3770313"/>
          <p14:tracePt t="53917" x="8597900" y="3754438"/>
          <p14:tracePt t="53932" x="8629650" y="3738563"/>
          <p14:tracePt t="53949" x="8693150" y="3738563"/>
          <p14:tracePt t="53950" x="8709025" y="3738563"/>
          <p14:tracePt t="53965" x="8756650" y="3722688"/>
          <p14:tracePt t="53982" x="8820150" y="3722688"/>
          <p14:tracePt t="53999" x="8866188" y="3706813"/>
          <p14:tracePt t="54000" x="8897938" y="3706813"/>
          <p14:tracePt t="54015" x="8961438" y="3690938"/>
          <p14:tracePt t="54032" x="9009063" y="3675063"/>
          <p14:tracePt t="54033" x="9040813" y="3659188"/>
          <p14:tracePt t="54049" x="9088438" y="3659188"/>
          <p14:tracePt t="54066" x="9136063" y="3659188"/>
          <p14:tracePt t="54067" x="9136063" y="3643313"/>
          <p14:tracePt t="54082" x="9167813" y="3627438"/>
          <p14:tracePt t="54102" x="9183688" y="3627438"/>
          <p14:tracePt t="54144" x="9151938" y="3627438"/>
          <p14:tracePt t="54150" x="9120188" y="3627438"/>
          <p14:tracePt t="54157" x="9104313" y="3627438"/>
          <p14:tracePt t="54165" x="9040813" y="3643313"/>
          <p14:tracePt t="54182" x="8756650" y="3722688"/>
          <p14:tracePt t="54199" x="8280400" y="3816350"/>
          <p14:tracePt t="54200" x="7948613" y="3863975"/>
          <p14:tracePt t="54216" x="7204075" y="3943350"/>
          <p14:tracePt t="54232" x="6491288" y="3959225"/>
          <p14:tracePt t="54233" x="6111875" y="3959225"/>
          <p14:tracePt t="54248" x="5399088" y="3959225"/>
          <p14:tracePt t="54266" x="4940300" y="3927475"/>
          <p14:tracePt t="54267" x="4765675" y="3911600"/>
          <p14:tracePt t="54282" x="4591050" y="3895725"/>
          <p14:tracePt t="54283" x="4497388" y="3895725"/>
          <p14:tracePt t="54299" x="4322763" y="3895725"/>
          <p14:tracePt t="54316" x="4243388" y="3895725"/>
          <p14:tracePt t="54317" x="4195763" y="3895725"/>
          <p14:tracePt t="54332" x="4179888" y="3895725"/>
          <p14:tracePt t="54349" x="4148138" y="3895725"/>
          <p14:tracePt t="54365" x="4132263" y="3911600"/>
          <p14:tracePt t="54382" x="4116388" y="3927475"/>
          <p14:tracePt t="54426" x="4100513" y="3927475"/>
          <p14:tracePt t="54433" x="4100513" y="3943350"/>
          <p14:tracePt t="54461" x="4068763" y="3959225"/>
          <p14:tracePt t="54475" x="4068763" y="3975100"/>
          <p14:tracePt t="54483" x="4037013" y="3975100"/>
          <p14:tracePt t="54488" x="4021138" y="3975100"/>
          <p14:tracePt t="54499" x="4005263" y="3975100"/>
          <p14:tracePt t="54516" x="3911600" y="3990975"/>
          <p14:tracePt t="54532" x="3816350" y="4006850"/>
          <p14:tracePt t="54549" x="3752850" y="4022725"/>
          <p14:tracePt t="54550" x="3705225" y="4022725"/>
          <p14:tracePt t="54565" x="3641725" y="4038600"/>
          <p14:tracePt t="54583" x="3562350" y="4054475"/>
          <p14:tracePt t="54599" x="3371850" y="4054475"/>
          <p14:tracePt t="54615" x="3262313" y="4054475"/>
          <p14:tracePt t="54632" x="3151188" y="4054475"/>
          <p14:tracePt t="54633" x="3119438" y="4054475"/>
          <p14:tracePt t="54649" x="3008313" y="4054475"/>
          <p14:tracePt t="54665" x="2976563" y="4038600"/>
          <p14:tracePt t="54683" x="2960688" y="4022725"/>
          <p14:tracePt t="54684" x="2944813" y="4022725"/>
          <p14:tracePt t="54698" x="2928938" y="4022725"/>
          <p14:tracePt t="54716" x="2897188" y="4022725"/>
          <p14:tracePt t="54732" x="2881313" y="4022725"/>
          <p14:tracePt t="54938" x="2897188" y="4022725"/>
          <p14:tracePt t="54943" x="2897188" y="4006850"/>
          <p14:tracePt t="54958" x="2913063" y="4006850"/>
          <p14:tracePt t="54965" x="2928938" y="4006850"/>
          <p14:tracePt t="54983" x="2944813" y="4006850"/>
          <p14:tracePt t="55006" x="2976563" y="4006850"/>
          <p14:tracePt t="55015" x="2992438" y="4006850"/>
          <p14:tracePt t="55033" x="3008313" y="4006850"/>
          <p14:tracePt t="55048" x="3024188" y="4006850"/>
          <p14:tracePt t="55066" x="3040063" y="4006850"/>
          <p14:tracePt t="55082" x="3055938" y="3990975"/>
          <p14:tracePt t="55083" x="3071813" y="3990975"/>
          <p14:tracePt t="55099" x="3087688" y="3990975"/>
          <p14:tracePt t="55116" x="3103563" y="3990975"/>
          <p14:tracePt t="55131" x="3151188" y="3990975"/>
          <p14:tracePt t="55148" x="3198813" y="3975100"/>
          <p14:tracePt t="55165" x="3278188" y="3975100"/>
          <p14:tracePt t="55182" x="3341688" y="3975100"/>
          <p14:tracePt t="55199" x="3403600" y="3990975"/>
          <p14:tracePt t="55200" x="3435350" y="3990975"/>
          <p14:tracePt t="55216" x="3482975" y="3990975"/>
          <p14:tracePt t="55232" x="3498850" y="3990975"/>
          <p14:tracePt t="55249" x="3530600" y="4006850"/>
          <p14:tracePt t="55289" x="3546475" y="4006850"/>
          <p14:tracePt t="55309" x="3562350" y="4006850"/>
          <p14:tracePt t="55337" x="3594100" y="4006850"/>
          <p14:tracePt t="55350" x="3609975" y="4006850"/>
          <p14:tracePt t="55364" x="3625850" y="4006850"/>
          <p14:tracePt t="55371" x="3641725" y="4006850"/>
          <p14:tracePt t="55382" x="3657600" y="4006850"/>
          <p14:tracePt t="55399" x="3689350" y="4006850"/>
          <p14:tracePt t="55415" x="3736975" y="4006850"/>
          <p14:tracePt t="55433" x="3816350" y="4006850"/>
          <p14:tracePt t="55434" x="3832225" y="4006850"/>
          <p14:tracePt t="55449" x="3879850" y="4006850"/>
          <p14:tracePt t="55466" x="3895725" y="3990975"/>
          <p14:tracePt t="55482" x="3927475" y="3990975"/>
          <p14:tracePt t="55530" x="3927475" y="3975100"/>
          <p14:tracePt t="55536" x="3927475" y="3959225"/>
          <p14:tracePt t="55606" x="3927475" y="3943350"/>
          <p14:tracePt t="55649" x="3927475" y="3927475"/>
          <p14:tracePt t="55682" x="3927475" y="3911600"/>
          <p14:tracePt t="55737" x="3911600" y="3911600"/>
          <p14:tracePt t="55744" x="3895725" y="3911600"/>
          <p14:tracePt t="55786" x="3879850" y="3911600"/>
          <p14:tracePt t="55792" x="3863975" y="3927475"/>
          <p14:tracePt t="55813" x="3863975" y="3943350"/>
          <p14:tracePt t="55819" x="3848100" y="3943350"/>
          <p14:tracePt t="55841" x="3848100" y="3959225"/>
          <p14:tracePt t="55854" x="3848100" y="3975100"/>
          <p14:tracePt t="55866" x="3832225" y="3990975"/>
          <p14:tracePt t="55883" x="3832225" y="4022725"/>
          <p14:tracePt t="55910" x="3832225" y="4038600"/>
          <p14:tracePt t="55951" x="3832225" y="4054475"/>
          <p14:tracePt t="55979" x="3832225" y="4070350"/>
          <p14:tracePt t="56069" x="3848100" y="4070350"/>
          <p14:tracePt t="56118" x="3848100" y="4086225"/>
          <p14:tracePt t="56186" x="3848100" y="4102100"/>
          <p14:tracePt t="56441" x="3863975" y="4086225"/>
          <p14:tracePt t="56524" x="3879850" y="4086225"/>
          <p14:tracePt t="56573" x="3879850" y="4102100"/>
          <p14:tracePt t="56710" x="3879850" y="4117975"/>
          <p14:tracePt t="56738" x="3895725" y="4117975"/>
          <p14:tracePt t="56758" x="3911600" y="4117975"/>
          <p14:tracePt t="56779" x="3927475" y="4133850"/>
          <p14:tracePt t="56785" x="3943350" y="4133850"/>
          <p14:tracePt t="56799" x="3973513" y="4149725"/>
          <p14:tracePt t="56815" x="4052888" y="4165600"/>
          <p14:tracePt t="56832" x="4132263" y="4213225"/>
          <p14:tracePt t="56834" x="4179888" y="4229100"/>
          <p14:tracePt t="56849" x="4291013" y="4260850"/>
          <p14:tracePt t="56866" x="4370388" y="4292600"/>
          <p14:tracePt t="56882" x="4433888" y="4308475"/>
          <p14:tracePt t="56883" x="4449763" y="4324350"/>
          <p14:tracePt t="56899" x="4481513" y="4324350"/>
          <p14:tracePt t="56916" x="4497388" y="4324350"/>
          <p14:tracePt t="56958" x="4513263" y="4340225"/>
          <p14:tracePt t="57006" x="4513263" y="4356100"/>
          <p14:tracePt t="57125" x="4529138" y="4356100"/>
          <p14:tracePt t="57165" x="4545013" y="4356100"/>
          <p14:tracePt t="57172" x="4560888" y="4356100"/>
          <p14:tracePt t="57185" x="4575175" y="4356100"/>
          <p14:tracePt t="57199" x="4606925" y="4356100"/>
          <p14:tracePt t="57200" x="4622800" y="4356100"/>
          <p14:tracePt t="57215" x="4670425" y="4356100"/>
          <p14:tracePt t="57232" x="4702175" y="4356100"/>
          <p14:tracePt t="57233" x="4718050" y="4356100"/>
          <p14:tracePt t="57249" x="4733925" y="4356100"/>
          <p14:tracePt t="57265" x="4749800" y="4356100"/>
          <p14:tracePt t="57283" x="4765675" y="4356100"/>
          <p14:tracePt t="57317" x="4781550" y="4356100"/>
          <p14:tracePt t="57337" x="4797425" y="4356100"/>
          <p14:tracePt t="57351" x="4813300" y="4356100"/>
          <p14:tracePt t="57358" x="4829175" y="4340225"/>
          <p14:tracePt t="57379" x="4845050" y="4340225"/>
          <p14:tracePt t="57385" x="4860925" y="4340225"/>
          <p14:tracePt t="57399" x="4876800" y="4340225"/>
          <p14:tracePt t="57415" x="4924425" y="4340225"/>
          <p14:tracePt t="57432" x="4956175" y="4340225"/>
          <p14:tracePt t="57433" x="4972050" y="4340225"/>
          <p14:tracePt t="57449" x="5051425" y="4324350"/>
          <p14:tracePt t="57466" x="5114925" y="4324350"/>
          <p14:tracePt t="57483" x="5208588" y="4324350"/>
          <p14:tracePt t="57498" x="5240338" y="4324350"/>
          <p14:tracePt t="57515" x="5272088" y="4324350"/>
          <p14:tracePt t="57537" x="5287963" y="4324350"/>
          <p14:tracePt t="57566" x="5319713" y="4324350"/>
          <p14:tracePt t="57608" x="5335588" y="4324350"/>
          <p14:tracePt t="57613" x="5351463" y="4324350"/>
          <p14:tracePt t="57648" x="5367338" y="4324350"/>
          <p14:tracePt t="57654" x="5399088" y="4324350"/>
          <p14:tracePt t="57666" x="5414963" y="4324350"/>
          <p14:tracePt t="57683" x="5462588" y="4340225"/>
          <p14:tracePt t="59440" x="5621338" y="4340225"/>
          <p14:tracePt t="59447" x="5857875" y="4340225"/>
          <p14:tracePt t="59453" x="6048375" y="4356100"/>
          <p14:tracePt t="59465" x="6207125" y="4387850"/>
          <p14:tracePt t="59482" x="6427788" y="4387850"/>
          <p14:tracePt t="59499" x="6491288" y="4403725"/>
          <p14:tracePt t="59516" x="6538913" y="4403725"/>
          <p14:tracePt t="59532" x="6538913" y="4419600"/>
          <p14:tracePt t="59585" x="6538913" y="4435475"/>
          <p14:tracePt t="59612" x="6538913" y="4451350"/>
          <p14:tracePt t="65121" x="6523038" y="4451350"/>
          <p14:tracePt t="65127" x="6443663" y="4451350"/>
          <p14:tracePt t="65134" x="6381750" y="4451350"/>
          <p14:tracePt t="65148" x="6302375" y="4465638"/>
          <p14:tracePt t="65149" x="6191250" y="4465638"/>
          <p14:tracePt t="65165" x="6032500" y="4481513"/>
          <p14:tracePt t="65182" x="5905500" y="4497388"/>
          <p14:tracePt t="65183" x="5842000" y="4513263"/>
          <p14:tracePt t="65198" x="5764213" y="4513263"/>
          <p14:tracePt t="65215" x="5716588" y="4513263"/>
          <p14:tracePt t="65232" x="5668963" y="4513263"/>
          <p14:tracePt t="65249" x="5637213" y="4513263"/>
          <p14:tracePt t="65265" x="5621338" y="4513263"/>
          <p14:tracePt t="65282" x="5589588" y="4513263"/>
          <p14:tracePt t="65299" x="5573713" y="4497388"/>
          <p14:tracePt t="65300" x="5557838" y="4497388"/>
          <p14:tracePt t="65315" x="5494338" y="4465638"/>
          <p14:tracePt t="65331" x="5414963" y="4465638"/>
          <p14:tracePt t="65349" x="5240338" y="4435475"/>
          <p14:tracePt t="65365" x="5130800" y="4419600"/>
          <p14:tracePt t="65382" x="5035550" y="4419600"/>
          <p14:tracePt t="65383" x="5003800" y="4419600"/>
          <p14:tracePt t="65398" x="4924425" y="4419600"/>
          <p14:tracePt t="65415" x="4892675" y="4419600"/>
          <p14:tracePt t="65416" x="4860925" y="4419600"/>
          <p14:tracePt t="65431" x="4845050" y="4419600"/>
          <p14:tracePt t="65432" x="4813300" y="4419600"/>
          <p14:tracePt t="65448" x="4733925" y="4419600"/>
          <p14:tracePt t="65466" x="4575175" y="4435475"/>
          <p14:tracePt t="65481" x="4465638" y="4451350"/>
          <p14:tracePt t="65498" x="4386263" y="4465638"/>
          <p14:tracePt t="65514" x="4291013" y="4481513"/>
          <p14:tracePt t="65532" x="4259263" y="4497388"/>
          <p14:tracePt t="65549" x="4243388" y="4513263"/>
          <p14:tracePt t="65729" x="4243388" y="4497388"/>
          <p14:tracePt t="65805" x="4259263" y="4497388"/>
          <p14:tracePt t="65887" x="4275138" y="4497388"/>
          <p14:tracePt t="65907" x="4291013" y="4497388"/>
          <p14:tracePt t="65915" x="4306888" y="4497388"/>
          <p14:tracePt t="65928" x="4322763" y="4497388"/>
          <p14:tracePt t="65935" x="4354513" y="4497388"/>
          <p14:tracePt t="65948" x="4370388" y="4497388"/>
          <p14:tracePt t="65949" x="4386263" y="4497388"/>
          <p14:tracePt t="65965" x="4418013" y="4481513"/>
          <p14:tracePt t="65982" x="4449763" y="4481513"/>
          <p14:tracePt t="66011" x="4465638" y="4481513"/>
          <p14:tracePt t="66032" x="4481513" y="4481513"/>
          <p14:tracePt t="66149" x="4497388" y="4481513"/>
          <p14:tracePt t="85209" x="4513263" y="4497388"/>
          <p14:tracePt t="85214" x="4545013" y="4545013"/>
          <p14:tracePt t="85221" x="4591050" y="4592638"/>
          <p14:tracePt t="85248" x="4813300" y="4830763"/>
          <p14:tracePt t="85264" x="4940300" y="4989513"/>
          <p14:tracePt t="85281" x="4972050" y="5068888"/>
          <p14:tracePt t="85299" x="4987925" y="5178425"/>
          <p14:tracePt t="85314" x="4987925" y="5257800"/>
          <p14:tracePt t="85331" x="4972050" y="5289550"/>
          <p14:tracePt t="85332" x="4956175" y="5305425"/>
          <p14:tracePt t="85346" x="4924425" y="5337175"/>
          <p14:tracePt t="85364" x="4892675" y="5368925"/>
          <p14:tracePt t="85381" x="4860925" y="5384800"/>
          <p14:tracePt t="85382" x="4845050" y="5384800"/>
          <p14:tracePt t="85397" x="4845050" y="5400675"/>
          <p14:tracePt t="85414" x="4829175" y="5400675"/>
          <p14:tracePt t="85430" x="4813300" y="5400675"/>
          <p14:tracePt t="85447" x="4749800" y="5384800"/>
          <p14:tracePt t="85449" x="4718050" y="5368925"/>
          <p14:tracePt t="85463" x="4622800" y="5321300"/>
          <p14:tracePt t="85480" x="4465638" y="5226050"/>
          <p14:tracePt t="85497" x="4354513" y="5132388"/>
          <p14:tracePt t="85498" x="4291013" y="5084763"/>
          <p14:tracePt t="85514" x="4227513" y="5005388"/>
          <p14:tracePt t="85530" x="4179888" y="4941888"/>
          <p14:tracePt t="85547" x="4195763" y="4878388"/>
          <p14:tracePt t="85564" x="4211638" y="4862513"/>
          <p14:tracePt t="85580" x="4227513" y="4846638"/>
          <p14:tracePt t="85581" x="4259263" y="4846638"/>
          <p14:tracePt t="85597" x="4338638" y="4830763"/>
          <p14:tracePt t="85614" x="4575175" y="4783138"/>
          <p14:tracePt t="85615" x="4797425" y="4719638"/>
          <p14:tracePt t="90182" x="4972050" y="4719638"/>
          <p14:tracePt t="90188" x="5272088" y="4719638"/>
          <p14:tracePt t="90197" x="5557838" y="4687888"/>
          <p14:tracePt t="90214" x="6111875" y="4687888"/>
          <p14:tracePt t="90230" x="6586538" y="4703763"/>
          <p14:tracePt t="90231" x="6777038" y="4703763"/>
          <p14:tracePt t="90247" x="7013575" y="4735513"/>
          <p14:tracePt t="90264" x="7204075" y="4814888"/>
          <p14:tracePt t="90280" x="7251700" y="4862513"/>
          <p14:tracePt t="90297" x="7267575" y="4878388"/>
          <p14:tracePt t="90314" x="7283450" y="4894263"/>
          <p14:tracePt t="90330" x="7283450" y="4910138"/>
          <p14:tracePt t="90347" x="7315200" y="4910138"/>
          <p14:tracePt t="90382" x="7315200" y="4926013"/>
          <p14:tracePt t="90430" x="7315200" y="4941888"/>
          <p14:tracePt t="90507" x="7315200" y="4957763"/>
          <p14:tracePt t="90520" x="7315200" y="4973638"/>
          <p14:tracePt t="90527" x="7315200" y="4989513"/>
          <p14:tracePt t="90547" x="7315200" y="5005388"/>
          <p14:tracePt t="90554" x="7315200" y="5021263"/>
          <p14:tracePt t="90568" x="7299325" y="5021263"/>
          <p14:tracePt t="90580" x="7299325" y="5037138"/>
          <p14:tracePt t="90597" x="7283450" y="5068888"/>
          <p14:tracePt t="90644" x="7283450" y="5084763"/>
          <p14:tracePt t="90678" x="7299325" y="5084763"/>
          <p14:tracePt t="90685" x="7315200" y="5084763"/>
          <p14:tracePt t="90697" x="7331075" y="5084763"/>
          <p14:tracePt t="90713" x="7362825" y="5084763"/>
          <p14:tracePt t="90714" x="7410450" y="5084763"/>
          <p14:tracePt t="90731" x="7458075" y="5084763"/>
          <p14:tracePt t="90747" x="7537450" y="5084763"/>
          <p14:tracePt t="90763" x="7569200" y="5084763"/>
          <p14:tracePt t="90780" x="7600950" y="5084763"/>
          <p14:tracePt t="90796" x="7631113" y="5084763"/>
          <p14:tracePt t="90813" x="7646988" y="5084763"/>
          <p14:tracePt t="90831" x="7678738" y="5100638"/>
          <p14:tracePt t="90847" x="7694613" y="5100638"/>
          <p14:tracePt t="90864" x="7726363" y="5100638"/>
          <p14:tracePt t="90865" x="7742238" y="5100638"/>
          <p14:tracePt t="90880" x="7758113" y="5100638"/>
          <p14:tracePt t="90897" x="7789863" y="5116513"/>
          <p14:tracePt t="90913" x="7821613" y="5116513"/>
          <p14:tracePt t="90914" x="7837488" y="5116513"/>
          <p14:tracePt t="90930" x="7869238" y="5132388"/>
          <p14:tracePt t="90948" x="7948613" y="5146675"/>
          <p14:tracePt t="90964" x="7980363" y="5146675"/>
          <p14:tracePt t="90980" x="7996238" y="5162550"/>
          <p14:tracePt t="90981" x="8012113" y="5162550"/>
          <p14:tracePt t="90997" x="8027988" y="5162550"/>
          <p14:tracePt t="91013" x="8027988" y="5178425"/>
          <p14:tracePt t="91037" x="8043863" y="5178425"/>
          <p14:tracePt t="91093" x="8059738" y="5178425"/>
          <p14:tracePt t="91120" x="8075613" y="5194300"/>
          <p14:tracePt t="95406" x="8012113" y="4672013"/>
          <p14:tracePt t="95412" x="7900988" y="3468688"/>
          <p14:tracePt t="95418" x="7773988" y="2217738"/>
          <p14:tracePt t="95430" x="7694613" y="102870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723362-A92A-01A4-21E4-43F2A6D74431}"/>
              </a:ext>
            </a:extLst>
          </p:cNvPr>
          <p:cNvSpPr>
            <a:spLocks noGrp="1"/>
          </p:cNvSpPr>
          <p:nvPr>
            <p:ph type="title"/>
          </p:nvPr>
        </p:nvSpPr>
        <p:spPr>
          <a:xfrm>
            <a:off x="1070113" y="969696"/>
            <a:ext cx="5025887" cy="516764"/>
          </a:xfrm>
        </p:spPr>
        <p:txBody>
          <a:bodyPr>
            <a:normAutofit/>
          </a:bodyPr>
          <a:lstStyle/>
          <a:p>
            <a:r>
              <a:rPr lang="en-IN" sz="2400" b="1" dirty="0"/>
              <a:t>DOMAIN ADAPTATION</a:t>
            </a:r>
          </a:p>
        </p:txBody>
      </p:sp>
      <p:sp>
        <p:nvSpPr>
          <p:cNvPr id="4" name="Content Placeholder 3">
            <a:extLst>
              <a:ext uri="{FF2B5EF4-FFF2-40B4-BE49-F238E27FC236}">
                <a16:creationId xmlns:a16="http://schemas.microsoft.com/office/drawing/2014/main" id="{E716754E-8681-2E03-3DEA-7FDE165A6324}"/>
              </a:ext>
            </a:extLst>
          </p:cNvPr>
          <p:cNvSpPr>
            <a:spLocks noGrp="1"/>
          </p:cNvSpPr>
          <p:nvPr>
            <p:ph sz="half" idx="1"/>
          </p:nvPr>
        </p:nvSpPr>
        <p:spPr/>
        <p:txBody>
          <a:bodyPr>
            <a:normAutofit/>
          </a:bodyPr>
          <a:lstStyle/>
          <a:p>
            <a:r>
              <a:rPr lang="en-IN" sz="2400" dirty="0"/>
              <a:t>Here we use both source data and domain data</a:t>
            </a:r>
          </a:p>
          <a:p>
            <a:pPr marL="0" indent="0">
              <a:buNone/>
            </a:pPr>
            <a:r>
              <a:rPr lang="en-IN" sz="2400" dirty="0"/>
              <a:t>Example:</a:t>
            </a:r>
          </a:p>
          <a:p>
            <a:r>
              <a:rPr lang="en-IN" sz="2400" dirty="0"/>
              <a:t>Autonomous Driving</a:t>
            </a:r>
          </a:p>
          <a:p>
            <a:pPr marL="0" indent="0">
              <a:buNone/>
            </a:pPr>
            <a:r>
              <a:rPr lang="en-US" sz="2400" dirty="0"/>
              <a:t>You have an autonomous driving model trained on </a:t>
            </a:r>
            <a:r>
              <a:rPr lang="en-US" sz="2400" b="1" dirty="0"/>
              <a:t>daytime driving data</a:t>
            </a:r>
            <a:r>
              <a:rPr lang="en-US" sz="2400" dirty="0"/>
              <a:t> (Source Domain), but now you want to deploy the model in an area where the vehicle operates primarily at </a:t>
            </a:r>
            <a:r>
              <a:rPr lang="en-US" sz="2400" b="1" dirty="0"/>
              <a:t>night</a:t>
            </a:r>
            <a:r>
              <a:rPr lang="en-US" sz="2400" dirty="0"/>
              <a:t> (Target Domain)</a:t>
            </a:r>
            <a:endParaRPr lang="en-IN" sz="2400" dirty="0"/>
          </a:p>
        </p:txBody>
      </p:sp>
      <p:sp>
        <p:nvSpPr>
          <p:cNvPr id="5" name="Content Placeholder 4">
            <a:extLst>
              <a:ext uri="{FF2B5EF4-FFF2-40B4-BE49-F238E27FC236}">
                <a16:creationId xmlns:a16="http://schemas.microsoft.com/office/drawing/2014/main" id="{0E79941B-19BB-0539-7D01-89920DB86BF4}"/>
              </a:ext>
            </a:extLst>
          </p:cNvPr>
          <p:cNvSpPr>
            <a:spLocks noGrp="1"/>
          </p:cNvSpPr>
          <p:nvPr>
            <p:ph sz="half" idx="2"/>
          </p:nvPr>
        </p:nvSpPr>
        <p:spPr/>
        <p:txBody>
          <a:bodyPr/>
          <a:lstStyle/>
          <a:p>
            <a:r>
              <a:rPr lang="en-IN" sz="2400" dirty="0"/>
              <a:t>Here only source domain data we use</a:t>
            </a:r>
          </a:p>
          <a:p>
            <a:pPr marL="0" indent="0">
              <a:buNone/>
            </a:pPr>
            <a:r>
              <a:rPr lang="en-IN" sz="2400" dirty="0"/>
              <a:t>Example:</a:t>
            </a:r>
          </a:p>
          <a:p>
            <a:r>
              <a:rPr lang="en-IN" sz="2400" dirty="0"/>
              <a:t>Medical Image Diagnosis</a:t>
            </a:r>
          </a:p>
          <a:p>
            <a:pPr marL="0" indent="0">
              <a:buNone/>
            </a:pPr>
            <a:endParaRPr lang="en-IN" sz="2400" dirty="0"/>
          </a:p>
          <a:p>
            <a:pPr marL="0" indent="0">
              <a:buNone/>
            </a:pPr>
            <a:endParaRPr lang="en-IN" sz="2400" dirty="0"/>
          </a:p>
        </p:txBody>
      </p:sp>
      <p:sp>
        <p:nvSpPr>
          <p:cNvPr id="6" name="TextBox 5">
            <a:extLst>
              <a:ext uri="{FF2B5EF4-FFF2-40B4-BE49-F238E27FC236}">
                <a16:creationId xmlns:a16="http://schemas.microsoft.com/office/drawing/2014/main" id="{8FDDEE10-117A-5071-3A5D-9208A94A41A2}"/>
              </a:ext>
            </a:extLst>
          </p:cNvPr>
          <p:cNvSpPr txBox="1"/>
          <p:nvPr/>
        </p:nvSpPr>
        <p:spPr>
          <a:xfrm>
            <a:off x="6501848" y="997246"/>
            <a:ext cx="4522304" cy="461665"/>
          </a:xfrm>
          <a:prstGeom prst="rect">
            <a:avLst/>
          </a:prstGeom>
          <a:noFill/>
        </p:spPr>
        <p:txBody>
          <a:bodyPr wrap="square" rtlCol="0">
            <a:spAutoFit/>
          </a:bodyPr>
          <a:lstStyle/>
          <a:p>
            <a:r>
              <a:rPr lang="en-IN" sz="2400" b="1" dirty="0"/>
              <a:t>DOMAIN GENERALIZATION</a:t>
            </a:r>
          </a:p>
        </p:txBody>
      </p:sp>
      <p:sp>
        <p:nvSpPr>
          <p:cNvPr id="8" name="Rectangle 2">
            <a:extLst>
              <a:ext uri="{FF2B5EF4-FFF2-40B4-BE49-F238E27FC236}">
                <a16:creationId xmlns:a16="http://schemas.microsoft.com/office/drawing/2014/main" id="{3C81CF20-7204-339B-C116-199A8C19056E}"/>
              </a:ext>
            </a:extLst>
          </p:cNvPr>
          <p:cNvSpPr>
            <a:spLocks noChangeArrowheads="1"/>
          </p:cNvSpPr>
          <p:nvPr/>
        </p:nvSpPr>
        <p:spPr bwMode="auto">
          <a:xfrm>
            <a:off x="6293126" y="3127357"/>
            <a:ext cx="537473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You want a deep learning model that can diagnose diseases from </a:t>
            </a:r>
            <a:r>
              <a:rPr kumimoji="0" lang="en-US" altLang="en-US" sz="2400" b="1" i="0" u="none" strike="noStrike" cap="none" normalizeH="0" baseline="0" dirty="0">
                <a:ln>
                  <a:noFill/>
                </a:ln>
                <a:solidFill>
                  <a:schemeClr val="tx1"/>
                </a:solidFill>
                <a:effectLst/>
                <a:latin typeface="Arial" panose="020B0604020202020204" pitchFamily="34" charset="0"/>
              </a:rPr>
              <a:t>X-ray images</a:t>
            </a:r>
            <a:r>
              <a:rPr kumimoji="0" lang="en-US" altLang="en-US" sz="2400" b="0" i="0" u="none" strike="noStrike" cap="none" normalizeH="0" baseline="0" dirty="0">
                <a:ln>
                  <a:noFill/>
                </a:ln>
                <a:solidFill>
                  <a:schemeClr val="tx1"/>
                </a:solidFill>
                <a:effectLst/>
                <a:latin typeface="Arial" panose="020B0604020202020204" pitchFamily="34" charset="0"/>
              </a:rPr>
              <a:t> taken at various </a:t>
            </a:r>
            <a:r>
              <a:rPr kumimoji="0" lang="en-US" altLang="en-US" sz="2400" b="1" i="0" u="none" strike="noStrike" cap="none" normalizeH="0" baseline="0" dirty="0">
                <a:ln>
                  <a:noFill/>
                </a:ln>
                <a:solidFill>
                  <a:schemeClr val="tx1"/>
                </a:solidFill>
                <a:effectLst/>
                <a:latin typeface="Arial" panose="020B0604020202020204" pitchFamily="34" charset="0"/>
              </a:rPr>
              <a:t>hospitals</a:t>
            </a:r>
            <a:r>
              <a:rPr kumimoji="0" lang="en-US" altLang="en-US" sz="2400" b="0" i="0" u="none" strike="noStrike" cap="none" normalizeH="0" baseline="0" dirty="0">
                <a:ln>
                  <a:noFill/>
                </a:ln>
                <a:solidFill>
                  <a:schemeClr val="tx1"/>
                </a:solidFill>
                <a:effectLst/>
                <a:latin typeface="Arial" panose="020B0604020202020204" pitchFamily="34" charset="0"/>
              </a:rPr>
              <a:t> (each hospital is a different domain), but you </a:t>
            </a:r>
            <a:r>
              <a:rPr kumimoji="0" lang="en-US" altLang="en-US" sz="2400" b="1" i="0" u="none" strike="noStrike" cap="none" normalizeH="0" baseline="0" dirty="0">
                <a:ln>
                  <a:noFill/>
                </a:ln>
                <a:solidFill>
                  <a:schemeClr val="tx1"/>
                </a:solidFill>
                <a:effectLst/>
                <a:latin typeface="Arial" panose="020B0604020202020204" pitchFamily="34" charset="0"/>
              </a:rPr>
              <a:t>don’t have access to data from a new hospital</a:t>
            </a:r>
            <a:r>
              <a:rPr kumimoji="0" lang="en-US" altLang="en-US" sz="2400" b="0" i="0" u="none" strike="noStrike" cap="none" normalizeH="0" baseline="0" dirty="0">
                <a:ln>
                  <a:noFill/>
                </a:ln>
                <a:solidFill>
                  <a:schemeClr val="tx1"/>
                </a:solidFill>
                <a:effectLst/>
                <a:latin typeface="Arial" panose="020B0604020202020204" pitchFamily="34" charset="0"/>
              </a:rPr>
              <a:t> where the model will eventually be deployed.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9503233B-82E1-EE92-D148-4719FB82A61B}"/>
              </a:ext>
            </a:extLst>
          </p:cNvPr>
          <p:cNvGraphicFramePr>
            <a:graphicFrameLocks noGrp="1"/>
          </p:cNvGraphicFramePr>
          <p:nvPr>
            <p:extLst>
              <p:ext uri="{D42A27DB-BD31-4B8C-83A1-F6EECF244321}">
                <p14:modId xmlns:p14="http://schemas.microsoft.com/office/powerpoint/2010/main" val="2683303793"/>
              </p:ext>
            </p:extLst>
          </p:nvPr>
        </p:nvGraphicFramePr>
        <p:xfrm>
          <a:off x="844826" y="944217"/>
          <a:ext cx="10803835" cy="5317435"/>
        </p:xfrm>
        <a:graphic>
          <a:graphicData uri="http://schemas.openxmlformats.org/drawingml/2006/table">
            <a:tbl>
              <a:tblPr firstRow="1">
                <a:tableStyleId>{2D5ABB26-0587-4C30-8999-92F81FD0307C}</a:tableStyleId>
              </a:tblPr>
              <a:tblGrid>
                <a:gridCol w="10803835">
                  <a:extLst>
                    <a:ext uri="{9D8B030D-6E8A-4147-A177-3AD203B41FA5}">
                      <a16:colId xmlns:a16="http://schemas.microsoft.com/office/drawing/2014/main" val="548758219"/>
                    </a:ext>
                  </a:extLst>
                </a:gridCol>
              </a:tblGrid>
              <a:tr h="5317435">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578894"/>
                  </a:ext>
                </a:extLst>
              </a:tr>
            </a:tbl>
          </a:graphicData>
        </a:graphic>
      </p:graphicFrame>
      <p:cxnSp>
        <p:nvCxnSpPr>
          <p:cNvPr id="12" name="Straight Connector 11">
            <a:extLst>
              <a:ext uri="{FF2B5EF4-FFF2-40B4-BE49-F238E27FC236}">
                <a16:creationId xmlns:a16="http://schemas.microsoft.com/office/drawing/2014/main" id="{A00BB05A-E372-3EE7-9072-4BAE920214B3}"/>
              </a:ext>
            </a:extLst>
          </p:cNvPr>
          <p:cNvCxnSpPr/>
          <p:nvPr/>
        </p:nvCxnSpPr>
        <p:spPr>
          <a:xfrm>
            <a:off x="5794513" y="944217"/>
            <a:ext cx="0" cy="5317435"/>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F7689DEB-520B-899C-63C2-D5EACEE7A74E}"/>
              </a:ext>
            </a:extLst>
          </p:cNvPr>
          <p:cNvCxnSpPr/>
          <p:nvPr/>
        </p:nvCxnSpPr>
        <p:spPr>
          <a:xfrm>
            <a:off x="891208" y="1596563"/>
            <a:ext cx="10803835" cy="0"/>
          </a:xfrm>
          <a:prstGeom prst="line">
            <a:avLst/>
          </a:prstGeom>
        </p:spPr>
        <p:style>
          <a:lnRef idx="2">
            <a:schemeClr val="dk1"/>
          </a:lnRef>
          <a:fillRef idx="0">
            <a:schemeClr val="dk1"/>
          </a:fillRef>
          <a:effectRef idx="1">
            <a:schemeClr val="dk1"/>
          </a:effectRef>
          <a:fontRef idx="minor">
            <a:schemeClr val="tx1"/>
          </a:fontRef>
        </p:style>
      </p:cxnSp>
      <p:pic>
        <p:nvPicPr>
          <p:cNvPr id="15" name="Picture 14" descr="A red logo with text and a symbol&#10;&#10;Description automatically generated">
            <a:extLst>
              <a:ext uri="{FF2B5EF4-FFF2-40B4-BE49-F238E27FC236}">
                <a16:creationId xmlns:a16="http://schemas.microsoft.com/office/drawing/2014/main" id="{2EECBB25-409B-A7C6-8070-3891B9BEC956}"/>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30" name="Audio 29">
            <a:hlinkClick r:id="" action="ppaction://media"/>
            <a:extLst>
              <a:ext uri="{FF2B5EF4-FFF2-40B4-BE49-F238E27FC236}">
                <a16:creationId xmlns:a16="http://schemas.microsoft.com/office/drawing/2014/main" id="{18F381C0-E550-963F-BFA6-59033F83106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9132530"/>
      </p:ext>
    </p:extLst>
  </p:cSld>
  <p:clrMapOvr>
    <a:masterClrMapping/>
  </p:clrMapOvr>
  <mc:AlternateContent xmlns:mc="http://schemas.openxmlformats.org/markup-compatibility/2006">
    <mc:Choice xmlns:p14="http://schemas.microsoft.com/office/powerpoint/2010/main" Requires="p14">
      <p:transition spd="slow" p14:dur="2000" advTm="38466"/>
    </mc:Choice>
    <mc:Fallback>
      <p:transition spd="slow" advTm="38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8C108A-1C21-9ED4-03CB-9AEF99A12253}"/>
              </a:ext>
            </a:extLst>
          </p:cNvPr>
          <p:cNvSpPr txBox="1"/>
          <p:nvPr/>
        </p:nvSpPr>
        <p:spPr>
          <a:xfrm>
            <a:off x="824948" y="407505"/>
            <a:ext cx="5685182" cy="646331"/>
          </a:xfrm>
          <a:prstGeom prst="rect">
            <a:avLst/>
          </a:prstGeom>
          <a:noFill/>
        </p:spPr>
        <p:txBody>
          <a:bodyPr wrap="square" rtlCol="0">
            <a:spAutoFit/>
          </a:bodyPr>
          <a:lstStyle/>
          <a:p>
            <a:r>
              <a:rPr lang="en-IN" sz="3600" dirty="0">
                <a:latin typeface="Arial "/>
              </a:rPr>
              <a:t>METHODOLOGY</a:t>
            </a:r>
          </a:p>
        </p:txBody>
      </p:sp>
      <p:sp>
        <p:nvSpPr>
          <p:cNvPr id="3" name="TextBox 2">
            <a:extLst>
              <a:ext uri="{FF2B5EF4-FFF2-40B4-BE49-F238E27FC236}">
                <a16:creationId xmlns:a16="http://schemas.microsoft.com/office/drawing/2014/main" id="{2E819002-24F3-1999-9683-C1009D73813A}"/>
              </a:ext>
            </a:extLst>
          </p:cNvPr>
          <p:cNvSpPr txBox="1"/>
          <p:nvPr/>
        </p:nvSpPr>
        <p:spPr>
          <a:xfrm>
            <a:off x="824948" y="1238502"/>
            <a:ext cx="9422296" cy="6001643"/>
          </a:xfrm>
          <a:prstGeom prst="rect">
            <a:avLst/>
          </a:prstGeom>
          <a:noFill/>
        </p:spPr>
        <p:txBody>
          <a:bodyPr wrap="square" rtlCol="0">
            <a:spAutoFit/>
          </a:bodyPr>
          <a:lstStyle/>
          <a:p>
            <a:r>
              <a:rPr lang="en-IN" sz="2400" dirty="0">
                <a:latin typeface="Arial "/>
              </a:rPr>
              <a:t>The main approach and contribution</a:t>
            </a:r>
          </a:p>
          <a:p>
            <a:endParaRPr lang="en-IN" sz="2400" dirty="0">
              <a:latin typeface="Arial "/>
            </a:endParaRPr>
          </a:p>
          <a:p>
            <a:r>
              <a:rPr lang="en-IN" sz="2400" dirty="0">
                <a:latin typeface="Arial "/>
              </a:rPr>
              <a:t>They propose a framework called RATP that optimizes three objectives</a:t>
            </a:r>
          </a:p>
          <a:p>
            <a:endParaRPr lang="en-IN" sz="2400" dirty="0">
              <a:latin typeface="Arial "/>
            </a:endParaRPr>
          </a:p>
          <a:p>
            <a:pPr marL="800100" lvl="1" indent="-342900">
              <a:buFont typeface="Arial" panose="020B0604020202020204" pitchFamily="34" charset="0"/>
              <a:buChar char="•"/>
            </a:pPr>
            <a:r>
              <a:rPr lang="en-IN" sz="2400" dirty="0">
                <a:latin typeface="Arial "/>
              </a:rPr>
              <a:t>To improve the model generalization on new target domain before and during its training namely the Target domain generalization(TDA) performance.</a:t>
            </a:r>
          </a:p>
          <a:p>
            <a:endParaRPr lang="en-IN" sz="2400" dirty="0">
              <a:latin typeface="Arial "/>
            </a:endParaRPr>
          </a:p>
          <a:p>
            <a:pPr marL="800100" lvl="1" indent="-342900">
              <a:buFont typeface="Arial" panose="020B0604020202020204" pitchFamily="34" charset="0"/>
              <a:buChar char="•"/>
            </a:pPr>
            <a:r>
              <a:rPr lang="en-IN" sz="2400" dirty="0">
                <a:latin typeface="Arial "/>
              </a:rPr>
              <a:t>To provide good model performance on target domain right after its training namely the target domain adaptation</a:t>
            </a:r>
          </a:p>
          <a:p>
            <a:endParaRPr lang="en-IN" sz="2400" dirty="0">
              <a:latin typeface="Arial "/>
            </a:endParaRPr>
          </a:p>
          <a:p>
            <a:pPr marL="800100" lvl="1" indent="-342900">
              <a:buFont typeface="Arial" panose="020B0604020202020204" pitchFamily="34" charset="0"/>
              <a:buChar char="•"/>
            </a:pPr>
            <a:r>
              <a:rPr lang="en-IN" sz="2400" dirty="0">
                <a:latin typeface="Arial "/>
              </a:rPr>
              <a:t>To maintain good performance on a trained domain after the model is trained with other domains namely the forget Alleviation (FA) performance</a:t>
            </a:r>
          </a:p>
          <a:p>
            <a:pPr marL="342900" indent="-342900">
              <a:buFont typeface="Arial" panose="020B0604020202020204" pitchFamily="34" charset="0"/>
              <a:buChar char="•"/>
            </a:pPr>
            <a:endParaRPr lang="en-IN" sz="2400" dirty="0">
              <a:latin typeface="Arial "/>
            </a:endParaRPr>
          </a:p>
        </p:txBody>
      </p:sp>
      <p:pic>
        <p:nvPicPr>
          <p:cNvPr id="4" name="Picture 3" descr="A red logo with text and a symbol&#10;&#10;Description automatically generated">
            <a:extLst>
              <a:ext uri="{FF2B5EF4-FFF2-40B4-BE49-F238E27FC236}">
                <a16:creationId xmlns:a16="http://schemas.microsoft.com/office/drawing/2014/main" id="{622F6C10-8CDB-272D-D321-883F85810451}"/>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16" name="Audio 15">
            <a:hlinkClick r:id="" action="ppaction://media"/>
            <a:extLst>
              <a:ext uri="{FF2B5EF4-FFF2-40B4-BE49-F238E27FC236}">
                <a16:creationId xmlns:a16="http://schemas.microsoft.com/office/drawing/2014/main" id="{5195101D-04E4-5B1C-B683-04D482B43AC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545535966"/>
      </p:ext>
    </p:extLst>
  </p:cSld>
  <p:clrMapOvr>
    <a:masterClrMapping/>
  </p:clrMapOvr>
  <mc:AlternateContent xmlns:mc="http://schemas.openxmlformats.org/markup-compatibility/2006">
    <mc:Choice xmlns:p14="http://schemas.microsoft.com/office/powerpoint/2010/main" Requires="p14">
      <p:transition spd="slow" p14:dur="2000" advTm="30954"/>
    </mc:Choice>
    <mc:Fallback>
      <p:transition spd="slow" advTm="30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6"/>
                </p:tgtEl>
              </p:cMediaNode>
            </p:audio>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4A95D5B-C509-76F1-8E2B-382E998FCE86}"/>
                  </a:ext>
                </a:extLst>
              </p:cNvPr>
              <p:cNvSpPr txBox="1"/>
              <p:nvPr/>
            </p:nvSpPr>
            <p:spPr>
              <a:xfrm>
                <a:off x="567159" y="1377388"/>
                <a:ext cx="11417545" cy="281897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Arial "/>
                  </a:rPr>
                  <a:t>We have labelled source  domain </a:t>
                </a:r>
                <a14:m>
                  <m:oMath xmlns:m="http://schemas.openxmlformats.org/officeDocument/2006/math">
                    <m:r>
                      <a:rPr lang="en-IN" sz="2400" b="0" i="1" smtClean="0">
                        <a:latin typeface="Arial "/>
                      </a:rPr>
                      <m:t>𝑠</m:t>
                    </m:r>
                    <m:r>
                      <a:rPr lang="en-IN" sz="2400" b="0" i="1" smtClean="0">
                        <a:latin typeface="Arial "/>
                      </a:rPr>
                      <m:t>=</m:t>
                    </m:r>
                    <m:d>
                      <m:dPr>
                        <m:begChr m:val="{"/>
                        <m:endChr m:val="|"/>
                        <m:ctrlPr>
                          <a:rPr lang="en-IN" sz="2400" b="0" i="1" smtClean="0">
                            <a:latin typeface="Arial "/>
                          </a:rPr>
                        </m:ctrlPr>
                      </m:dPr>
                      <m:e>
                        <m:d>
                          <m:dPr>
                            <m:ctrlPr>
                              <a:rPr lang="en-IN" sz="2400" b="0" i="1" smtClean="0">
                                <a:latin typeface="Arial "/>
                              </a:rPr>
                            </m:ctrlPr>
                          </m:dPr>
                          <m:e>
                            <m:sSub>
                              <m:sSubPr>
                                <m:ctrlPr>
                                  <a:rPr lang="en-IN" sz="2400" b="0" i="1" smtClean="0">
                                    <a:latin typeface="Arial "/>
                                  </a:rPr>
                                </m:ctrlPr>
                              </m:sSubPr>
                              <m:e>
                                <m:r>
                                  <a:rPr lang="en-IN" sz="2400" b="0" i="1" smtClean="0">
                                    <a:latin typeface="Arial "/>
                                  </a:rPr>
                                  <m:t>𝑥</m:t>
                                </m:r>
                              </m:e>
                              <m:sub>
                                <m:r>
                                  <a:rPr lang="en-IN" sz="2400" b="0" i="1" smtClean="0">
                                    <a:latin typeface="Arial "/>
                                  </a:rPr>
                                  <m:t>𝑖</m:t>
                                </m:r>
                              </m:sub>
                            </m:sSub>
                            <m:r>
                              <a:rPr lang="en-IN" sz="2400" b="0" i="1" smtClean="0">
                                <a:latin typeface="Arial "/>
                              </a:rPr>
                              <m:t>,</m:t>
                            </m:r>
                            <m:sSub>
                              <m:sSubPr>
                                <m:ctrlPr>
                                  <a:rPr lang="en-IN" sz="2400" b="0" i="1" smtClean="0">
                                    <a:latin typeface="Arial "/>
                                  </a:rPr>
                                </m:ctrlPr>
                              </m:sSubPr>
                              <m:e>
                                <m:r>
                                  <a:rPr lang="en-IN" sz="2400" b="0" i="1" smtClean="0">
                                    <a:latin typeface="Arial "/>
                                  </a:rPr>
                                  <m:t>𝑦</m:t>
                                </m:r>
                              </m:e>
                              <m:sub>
                                <m:r>
                                  <a:rPr lang="en-IN" sz="2400" b="0" i="1" smtClean="0">
                                    <a:latin typeface="Arial "/>
                                  </a:rPr>
                                  <m:t>𝑖</m:t>
                                </m:r>
                              </m:sub>
                            </m:sSub>
                          </m:e>
                        </m:d>
                      </m:e>
                    </m:d>
                    <m:r>
                      <a:rPr lang="en-IN" sz="2400" b="0" i="1" smtClean="0">
                        <a:latin typeface="Arial "/>
                      </a:rPr>
                      <m:t> </m:t>
                    </m:r>
                    <m:sSub>
                      <m:sSubPr>
                        <m:ctrlPr>
                          <a:rPr lang="en-IN" sz="2400" b="0" i="1" smtClean="0">
                            <a:latin typeface="Arial "/>
                          </a:rPr>
                        </m:ctrlPr>
                      </m:sSubPr>
                      <m:e>
                        <m:r>
                          <a:rPr lang="en-IN" sz="2400" b="0" i="1" smtClean="0">
                            <a:latin typeface="Arial "/>
                          </a:rPr>
                          <m:t>𝑥</m:t>
                        </m:r>
                      </m:e>
                      <m:sub>
                        <m:r>
                          <a:rPr lang="en-IN" sz="2400" b="0" i="1" smtClean="0">
                            <a:latin typeface="Arial "/>
                          </a:rPr>
                          <m:t>𝑖</m:t>
                        </m:r>
                      </m:sub>
                    </m:sSub>
                    <m:r>
                      <a:rPr lang="en-IN" sz="2400" b="0" i="1" smtClean="0">
                        <a:latin typeface="Arial "/>
                      </a:rPr>
                      <m:t>~</m:t>
                    </m:r>
                    <m:sSup>
                      <m:sSupPr>
                        <m:ctrlPr>
                          <a:rPr lang="en-IN" sz="2400" b="0" i="1" smtClean="0">
                            <a:latin typeface="Arial "/>
                          </a:rPr>
                        </m:ctrlPr>
                      </m:sSupPr>
                      <m:e>
                        <m:d>
                          <m:dPr>
                            <m:ctrlPr>
                              <a:rPr lang="en-IN" sz="2400" b="0" i="1" smtClean="0">
                                <a:latin typeface="Arial "/>
                              </a:rPr>
                            </m:ctrlPr>
                          </m:dPr>
                          <m:e>
                            <m:sSub>
                              <m:sSubPr>
                                <m:ctrlPr>
                                  <a:rPr lang="en-IN" sz="2400" b="0" i="1" smtClean="0">
                                    <a:latin typeface="Arial "/>
                                  </a:rPr>
                                </m:ctrlPr>
                              </m:sSubPr>
                              <m:e>
                                <m:r>
                                  <a:rPr lang="en-IN" sz="2400" b="0" i="1" smtClean="0">
                                    <a:latin typeface="Arial "/>
                                  </a:rPr>
                                  <m:t>𝑝</m:t>
                                </m:r>
                              </m:e>
                              <m:sub>
                                <m:r>
                                  <a:rPr lang="en-IN" sz="2400" b="0" i="1" smtClean="0">
                                    <a:latin typeface="Arial "/>
                                  </a:rPr>
                                  <m:t>𝑥</m:t>
                                </m:r>
                              </m:sub>
                            </m:sSub>
                          </m:e>
                        </m:d>
                      </m:e>
                      <m:sup>
                        <m:r>
                          <a:rPr lang="en-IN" sz="2400" b="0" i="1" smtClean="0">
                            <a:latin typeface="Arial "/>
                          </a:rPr>
                          <m:t>𝑠</m:t>
                        </m:r>
                      </m:sup>
                    </m:sSup>
                    <m:r>
                      <a:rPr lang="en-IN" sz="2400" b="0" i="1" smtClean="0">
                        <a:latin typeface="Arial "/>
                      </a:rPr>
                      <m:t>,</m:t>
                    </m:r>
                    <m:sSub>
                      <m:sSubPr>
                        <m:ctrlPr>
                          <a:rPr lang="en-IN" sz="2400" b="0" i="1" smtClean="0">
                            <a:latin typeface="Arial "/>
                          </a:rPr>
                        </m:ctrlPr>
                      </m:sSubPr>
                      <m:e>
                        <m:r>
                          <a:rPr lang="en-IN" sz="2400" b="0" i="1" smtClean="0">
                            <a:latin typeface="Arial "/>
                          </a:rPr>
                          <m:t>𝑦</m:t>
                        </m:r>
                      </m:e>
                      <m:sub>
                        <m:r>
                          <a:rPr lang="en-IN" sz="2400" b="0" i="1" smtClean="0">
                            <a:latin typeface="Arial "/>
                          </a:rPr>
                          <m:t>𝑖</m:t>
                        </m:r>
                      </m:sub>
                    </m:sSub>
                    <m:r>
                      <a:rPr lang="en-IN" sz="2400" b="0" i="1" smtClean="0">
                        <a:latin typeface="Arial "/>
                      </a:rPr>
                      <m:t>~</m:t>
                    </m:r>
                    <m:sSubSup>
                      <m:sSubSupPr>
                        <m:ctrlPr>
                          <a:rPr lang="en-IN" sz="2400" b="0" i="1" smtClean="0">
                            <a:latin typeface="Arial "/>
                          </a:rPr>
                        </m:ctrlPr>
                      </m:sSubSupPr>
                      <m:e>
                        <m:r>
                          <a:rPr lang="en-IN" sz="2400" b="0" i="1" smtClean="0">
                            <a:latin typeface="Arial "/>
                          </a:rPr>
                          <m:t>𝑝</m:t>
                        </m:r>
                      </m:e>
                      <m:sub>
                        <m:r>
                          <a:rPr lang="en-IN" sz="2400" b="0" i="1" smtClean="0">
                            <a:latin typeface="Arial "/>
                          </a:rPr>
                          <m:t>𝑦</m:t>
                        </m:r>
                      </m:sub>
                      <m:sup>
                        <m:r>
                          <a:rPr lang="en-IN" sz="2400" b="0" i="1" smtClean="0">
                            <a:latin typeface="Arial "/>
                          </a:rPr>
                          <m:t>𝑠</m:t>
                        </m:r>
                      </m:sup>
                    </m:sSubSup>
                    <m:r>
                      <a:rPr lang="en-IN" sz="2400" b="0" i="1" smtClean="0">
                        <a:latin typeface="Arial "/>
                      </a:rPr>
                      <m:t>}</m:t>
                    </m:r>
                  </m:oMath>
                </a14:m>
                <a:r>
                  <a:rPr lang="en-IN" sz="2400" b="0" dirty="0">
                    <a:latin typeface="Arial "/>
                  </a:rPr>
                  <a:t>, where </a:t>
                </a:r>
                <a:r>
                  <a:rPr lang="en-IN" sz="2400" b="0" dirty="0" err="1">
                    <a:latin typeface="Arial "/>
                  </a:rPr>
                  <a:t>i</a:t>
                </a:r>
                <a:r>
                  <a:rPr lang="en-IN" sz="2400" b="0" dirty="0">
                    <a:latin typeface="Arial "/>
                  </a:rPr>
                  <a:t>=1 and </a:t>
                </a:r>
                <a14:m>
                  <m:oMath xmlns:m="http://schemas.openxmlformats.org/officeDocument/2006/math">
                    <m:sSub>
                      <m:sSubPr>
                        <m:ctrlPr>
                          <a:rPr lang="en-IN" sz="2400" b="0" i="1" smtClean="0">
                            <a:latin typeface="Arial "/>
                          </a:rPr>
                        </m:ctrlPr>
                      </m:sSubPr>
                      <m:e>
                        <m:r>
                          <a:rPr lang="en-IN" sz="2400" b="0" i="1" smtClean="0">
                            <a:latin typeface="Arial "/>
                          </a:rPr>
                          <m:t>𝑁</m:t>
                        </m:r>
                      </m:e>
                      <m:sub>
                        <m:r>
                          <a:rPr lang="en-IN" sz="2400" b="0" i="1" smtClean="0">
                            <a:latin typeface="Arial "/>
                          </a:rPr>
                          <m:t>𝑠</m:t>
                        </m:r>
                      </m:sub>
                    </m:sSub>
                  </m:oMath>
                </a14:m>
                <a:endParaRPr lang="en-IN" sz="2400" b="0" dirty="0">
                  <a:latin typeface="Arial "/>
                </a:endParaRPr>
              </a:p>
              <a:p>
                <a:pPr marL="285750" indent="-285750">
                  <a:buFont typeface="Arial" panose="020B0604020202020204" pitchFamily="34" charset="0"/>
                  <a:buChar char="•"/>
                </a:pPr>
                <a:r>
                  <a:rPr lang="en-IN" sz="2400" b="0" dirty="0">
                    <a:latin typeface="Arial "/>
                  </a:rPr>
                  <a:t>We consider a continue a sequence of continually arriving domain targets </a:t>
                </a:r>
                <a14:m>
                  <m:oMath xmlns:m="http://schemas.openxmlformats.org/officeDocument/2006/math">
                    <m:r>
                      <a:rPr lang="en-IN" sz="2400" b="0" i="1" smtClean="0">
                        <a:latin typeface="Arial "/>
                      </a:rPr>
                      <m:t>𝑇</m:t>
                    </m:r>
                    <m:r>
                      <a:rPr lang="en-IN" sz="2400" b="0" i="1" smtClean="0">
                        <a:latin typeface="Arial "/>
                      </a:rPr>
                      <m:t>=</m:t>
                    </m:r>
                    <m:sSubSup>
                      <m:sSubSupPr>
                        <m:ctrlPr>
                          <a:rPr lang="en-IN" sz="2400" b="0" i="1" smtClean="0">
                            <a:latin typeface="Arial "/>
                          </a:rPr>
                        </m:ctrlPr>
                      </m:sSubSupPr>
                      <m:e>
                        <m:d>
                          <m:dPr>
                            <m:begChr m:val="{"/>
                            <m:endChr m:val="}"/>
                            <m:ctrlPr>
                              <a:rPr lang="en-IN" sz="2400" b="0" i="1" smtClean="0">
                                <a:latin typeface="Arial "/>
                              </a:rPr>
                            </m:ctrlPr>
                          </m:dPr>
                          <m:e>
                            <m:sSup>
                              <m:sSupPr>
                                <m:ctrlPr>
                                  <a:rPr lang="en-IN" sz="2400" b="0" i="1" smtClean="0">
                                    <a:latin typeface="Arial "/>
                                  </a:rPr>
                                </m:ctrlPr>
                              </m:sSupPr>
                              <m:e>
                                <m:r>
                                  <a:rPr lang="en-IN" sz="2400" b="0" i="1" smtClean="0">
                                    <a:latin typeface="Arial "/>
                                  </a:rPr>
                                  <m:t>𝑇</m:t>
                                </m:r>
                              </m:e>
                              <m:sup>
                                <m:r>
                                  <a:rPr lang="en-IN" sz="2400" b="0" i="1" smtClean="0">
                                    <a:latin typeface="Arial "/>
                                  </a:rPr>
                                  <m:t>𝑡</m:t>
                                </m:r>
                              </m:sup>
                            </m:sSup>
                          </m:e>
                        </m:d>
                      </m:e>
                      <m:sub>
                        <m:r>
                          <a:rPr lang="en-IN" sz="2400" b="0" i="1" smtClean="0">
                            <a:latin typeface="Arial "/>
                          </a:rPr>
                          <m:t>𝑡</m:t>
                        </m:r>
                        <m:r>
                          <a:rPr lang="en-IN" sz="2400" b="0" i="1" smtClean="0">
                            <a:latin typeface="Arial "/>
                          </a:rPr>
                          <m:t>=1</m:t>
                        </m:r>
                      </m:sub>
                      <m:sup>
                        <m:r>
                          <a:rPr lang="en-IN" sz="2400" b="0" i="1" smtClean="0">
                            <a:latin typeface="Arial "/>
                          </a:rPr>
                          <m:t>𝑇</m:t>
                        </m:r>
                      </m:sup>
                    </m:sSubSup>
                  </m:oMath>
                </a14:m>
                <a:endParaRPr lang="en-IN" sz="2400" b="0" dirty="0">
                  <a:latin typeface="Arial "/>
                </a:endParaRPr>
              </a:p>
              <a:p>
                <a:pPr marL="285750" indent="-285750">
                  <a:buFont typeface="Arial" panose="020B0604020202020204" pitchFamily="34" charset="0"/>
                  <a:buChar char="•"/>
                </a:pPr>
                <a:r>
                  <a:rPr lang="en-IN" sz="2400" b="0" dirty="0">
                    <a:latin typeface="Arial "/>
                  </a:rPr>
                  <a:t>Where </a:t>
                </a:r>
                <a14:m>
                  <m:oMath xmlns:m="http://schemas.openxmlformats.org/officeDocument/2006/math">
                    <m:sSup>
                      <m:sSupPr>
                        <m:ctrlPr>
                          <a:rPr lang="en-IN" sz="2400" b="0" i="1" smtClean="0">
                            <a:latin typeface="Arial "/>
                          </a:rPr>
                        </m:ctrlPr>
                      </m:sSupPr>
                      <m:e>
                        <m:r>
                          <a:rPr lang="en-IN" sz="2400" b="0" i="1" smtClean="0">
                            <a:latin typeface="Arial "/>
                          </a:rPr>
                          <m:t>𝑇</m:t>
                        </m:r>
                      </m:e>
                      <m:sup>
                        <m:r>
                          <a:rPr lang="en-IN" sz="2400" b="0" i="1" smtClean="0">
                            <a:latin typeface="Arial "/>
                          </a:rPr>
                          <m:t>𝑡</m:t>
                        </m:r>
                      </m:sup>
                    </m:sSup>
                    <m:r>
                      <a:rPr lang="en-IN" sz="2400" b="0" i="1" smtClean="0">
                        <a:latin typeface="Arial "/>
                      </a:rPr>
                      <m:t>={</m:t>
                    </m:r>
                    <m:sSub>
                      <m:sSubPr>
                        <m:ctrlPr>
                          <a:rPr lang="en-IN" sz="2400" b="0" i="1" smtClean="0">
                            <a:latin typeface="Arial "/>
                          </a:rPr>
                        </m:ctrlPr>
                      </m:sSubPr>
                      <m:e>
                        <m:r>
                          <a:rPr lang="en-IN" sz="2400" b="0" i="1" smtClean="0">
                            <a:latin typeface="Arial "/>
                          </a:rPr>
                          <m:t>𝑥</m:t>
                        </m:r>
                      </m:e>
                      <m:sub>
                        <m:r>
                          <a:rPr lang="en-IN" sz="2400" b="0" i="1" smtClean="0">
                            <a:latin typeface="Arial "/>
                          </a:rPr>
                          <m:t>𝑖</m:t>
                        </m:r>
                      </m:sub>
                    </m:sSub>
                    <m:r>
                      <a:rPr lang="en-IN" sz="2400" b="0" i="1" smtClean="0">
                        <a:latin typeface="Arial "/>
                      </a:rPr>
                      <m:t>||</m:t>
                    </m:r>
                    <m:sSub>
                      <m:sSubPr>
                        <m:ctrlPr>
                          <a:rPr lang="en-IN" sz="2400" b="0" i="1" smtClean="0">
                            <a:latin typeface="Arial "/>
                          </a:rPr>
                        </m:ctrlPr>
                      </m:sSubPr>
                      <m:e>
                        <m:r>
                          <a:rPr lang="en-IN" sz="2400" b="0" i="1" smtClean="0">
                            <a:latin typeface="Arial "/>
                          </a:rPr>
                          <m:t>𝑥</m:t>
                        </m:r>
                      </m:e>
                      <m:sub>
                        <m:r>
                          <a:rPr lang="en-IN" sz="2400" b="0" i="1" smtClean="0">
                            <a:latin typeface="Arial "/>
                          </a:rPr>
                          <m:t>𝑖</m:t>
                        </m:r>
                      </m:sub>
                    </m:sSub>
                    <m:r>
                      <a:rPr lang="en-IN" sz="2400" b="0" i="1" smtClean="0">
                        <a:latin typeface="Arial "/>
                      </a:rPr>
                      <m:t>~</m:t>
                    </m:r>
                    <m:sSubSup>
                      <m:sSubSupPr>
                        <m:ctrlPr>
                          <a:rPr lang="en-IN" sz="2400" b="0" i="1" smtClean="0">
                            <a:latin typeface="Arial "/>
                          </a:rPr>
                        </m:ctrlPr>
                      </m:sSubSupPr>
                      <m:e>
                        <m:r>
                          <a:rPr lang="en-IN" sz="2400" b="0" i="1" smtClean="0">
                            <a:latin typeface="Arial "/>
                          </a:rPr>
                          <m:t>𝑃</m:t>
                        </m:r>
                      </m:e>
                      <m:sub>
                        <m:r>
                          <a:rPr lang="en-IN" sz="2400" b="0" i="1" smtClean="0">
                            <a:latin typeface="Arial "/>
                          </a:rPr>
                          <m:t>𝑋</m:t>
                        </m:r>
                      </m:sub>
                      <m:sup>
                        <m:sSub>
                          <m:sSubPr>
                            <m:ctrlPr>
                              <a:rPr lang="en-IN" sz="2400" b="0" i="1" smtClean="0">
                                <a:latin typeface="Arial "/>
                              </a:rPr>
                            </m:ctrlPr>
                          </m:sSubPr>
                          <m:e>
                            <m:r>
                              <a:rPr lang="en-IN" sz="2400" b="0" i="1" smtClean="0">
                                <a:latin typeface="Arial "/>
                              </a:rPr>
                              <m:t>𝑇</m:t>
                            </m:r>
                          </m:e>
                          <m:sub>
                            <m:r>
                              <a:rPr lang="en-IN" sz="2400" b="0" i="1" smtClean="0">
                                <a:latin typeface="Arial "/>
                              </a:rPr>
                              <m:t>𝑡</m:t>
                            </m:r>
                          </m:sub>
                        </m:sSub>
                      </m:sup>
                    </m:sSubSup>
                  </m:oMath>
                </a14:m>
                <a:r>
                  <a:rPr lang="en-IN" sz="2400" dirty="0">
                    <a:latin typeface="Arial "/>
                  </a:rPr>
                  <a:t>}</a:t>
                </a:r>
              </a:p>
              <a:p>
                <a:pPr marL="285750" indent="-285750">
                  <a:buFont typeface="Arial" panose="020B0604020202020204" pitchFamily="34" charset="0"/>
                  <a:buChar char="•"/>
                </a:pPr>
                <a:r>
                  <a:rPr lang="en-IN" sz="2400" b="0" dirty="0">
                    <a:latin typeface="Arial "/>
                  </a:rPr>
                  <a:t>The generalization performance </a:t>
                </a:r>
                <a:r>
                  <a:rPr lang="en-IN" sz="2400" dirty="0">
                    <a:latin typeface="Arial "/>
                  </a:rPr>
                  <a:t>for the t-the domain </a:t>
                </a:r>
                <a14:m>
                  <m:oMath xmlns:m="http://schemas.openxmlformats.org/officeDocument/2006/math">
                    <m:sSup>
                      <m:sSupPr>
                        <m:ctrlPr>
                          <a:rPr lang="en-IN" sz="2400" b="0" i="1" smtClean="0">
                            <a:latin typeface="Arial "/>
                          </a:rPr>
                        </m:ctrlPr>
                      </m:sSupPr>
                      <m:e>
                        <m:r>
                          <a:rPr lang="en-IN" sz="2400" b="0" i="1" smtClean="0">
                            <a:latin typeface="Arial "/>
                          </a:rPr>
                          <m:t>𝑇</m:t>
                        </m:r>
                      </m:e>
                      <m:sup>
                        <m:r>
                          <a:rPr lang="en-IN" sz="2400" b="0" i="1" smtClean="0">
                            <a:latin typeface="Arial "/>
                          </a:rPr>
                          <m:t>𝑡</m:t>
                        </m:r>
                      </m:sup>
                    </m:sSup>
                    <m:r>
                      <a:rPr lang="en-IN" sz="2400" b="0" i="1" smtClean="0">
                        <a:latin typeface="Arial "/>
                      </a:rPr>
                      <m:t> </m:t>
                    </m:r>
                    <m:r>
                      <m:rPr>
                        <m:sty m:val="p"/>
                      </m:rPr>
                      <a:rPr lang="en-IN" sz="2400" b="0" i="0" smtClean="0">
                        <a:latin typeface="Arial "/>
                      </a:rPr>
                      <m:t>depends</m:t>
                    </m:r>
                    <m:r>
                      <a:rPr lang="en-IN" sz="2400" b="0" i="0" smtClean="0">
                        <a:latin typeface="Arial "/>
                      </a:rPr>
                      <m:t> </m:t>
                    </m:r>
                    <m:r>
                      <m:rPr>
                        <m:sty m:val="p"/>
                      </m:rPr>
                      <a:rPr lang="en-IN" sz="2400" b="0" i="0" smtClean="0">
                        <a:latin typeface="Arial "/>
                      </a:rPr>
                      <m:t>on</m:t>
                    </m:r>
                    <m:r>
                      <a:rPr lang="en-IN" sz="2400" b="0" i="0" smtClean="0">
                        <a:latin typeface="Arial "/>
                      </a:rPr>
                      <m:t> </m:t>
                    </m:r>
                    <m:r>
                      <m:rPr>
                        <m:sty m:val="p"/>
                      </m:rPr>
                      <a:rPr lang="en-IN" sz="2400" b="0" i="0" smtClean="0">
                        <a:latin typeface="Arial "/>
                      </a:rPr>
                      <m:t>both</m:t>
                    </m:r>
                    <m:r>
                      <a:rPr lang="en-IN" sz="2400" b="0" i="0" smtClean="0">
                        <a:latin typeface="Arial "/>
                      </a:rPr>
                      <m:t> </m:t>
                    </m:r>
                    <m:r>
                      <m:rPr>
                        <m:sty m:val="p"/>
                      </m:rPr>
                      <a:rPr lang="en-IN" sz="2400" b="0" i="0" smtClean="0">
                        <a:latin typeface="Arial "/>
                      </a:rPr>
                      <m:t>the</m:t>
                    </m:r>
                    <m:r>
                      <a:rPr lang="en-IN" sz="2400" b="0" i="0" smtClean="0">
                        <a:latin typeface="Arial "/>
                      </a:rPr>
                      <m:t> </m:t>
                    </m:r>
                    <m:r>
                      <m:rPr>
                        <m:sty m:val="p"/>
                      </m:rPr>
                      <a:rPr lang="en-IN" sz="2400" b="0" i="0" smtClean="0">
                        <a:latin typeface="Arial "/>
                      </a:rPr>
                      <m:t>previously</m:t>
                    </m:r>
                    <m:r>
                      <a:rPr lang="en-IN" sz="2400" b="0" i="0" smtClean="0">
                        <a:latin typeface="Arial "/>
                      </a:rPr>
                      <m:t>  </m:t>
                    </m:r>
                  </m:oMath>
                </a14:m>
                <a:r>
                  <a:rPr lang="en-IN" sz="2400" i="0" dirty="0">
                    <a:latin typeface="Arial "/>
                  </a:rPr>
                  <a:t>seen t-1 target domains and the original source domain.</a:t>
                </a:r>
                <a:endParaRPr lang="en-IN" sz="2400" b="0" i="0" dirty="0">
                  <a:latin typeface="Arial "/>
                </a:endParaRPr>
              </a:p>
            </p:txBody>
          </p:sp>
        </mc:Choice>
        <mc:Fallback>
          <p:sp>
            <p:nvSpPr>
              <p:cNvPr id="3" name="TextBox 2">
                <a:extLst>
                  <a:ext uri="{FF2B5EF4-FFF2-40B4-BE49-F238E27FC236}">
                    <a16:creationId xmlns:a16="http://schemas.microsoft.com/office/drawing/2014/main" id="{D4A95D5B-C509-76F1-8E2B-382E998FCE86}"/>
                  </a:ext>
                </a:extLst>
              </p:cNvPr>
              <p:cNvSpPr txBox="1">
                <a:spLocks noRot="1" noChangeAspect="1" noMove="1" noResize="1" noEditPoints="1" noAdjustHandles="1" noChangeArrowheads="1" noChangeShapeType="1" noTextEdit="1"/>
              </p:cNvSpPr>
              <p:nvPr/>
            </p:nvSpPr>
            <p:spPr>
              <a:xfrm>
                <a:off x="567159" y="1377388"/>
                <a:ext cx="11417545" cy="2818977"/>
              </a:xfrm>
              <a:prstGeom prst="rect">
                <a:avLst/>
              </a:prstGeom>
              <a:blipFill>
                <a:blip r:embed="rId5"/>
                <a:stretch>
                  <a:fillRect l="-694" t="-1732" b="-4329"/>
                </a:stretch>
              </a:blipFill>
            </p:spPr>
            <p:txBody>
              <a:bodyPr/>
              <a:lstStyle/>
              <a:p>
                <a:r>
                  <a:rPr lang="en-IN">
                    <a:noFill/>
                  </a:rPr>
                  <a:t> </a:t>
                </a:r>
              </a:p>
            </p:txBody>
          </p:sp>
        </mc:Fallback>
      </mc:AlternateContent>
      <p:pic>
        <p:nvPicPr>
          <p:cNvPr id="5" name="Picture 4" descr="A red logo with text and a symbol&#10;&#10;Description automatically generated">
            <a:extLst>
              <a:ext uri="{FF2B5EF4-FFF2-40B4-BE49-F238E27FC236}">
                <a16:creationId xmlns:a16="http://schemas.microsoft.com/office/drawing/2014/main" id="{F13E2E30-F410-2782-5215-706F5FFAEB7F}"/>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21" name="Audio 20">
            <a:hlinkClick r:id="" action="ppaction://media"/>
            <a:extLst>
              <a:ext uri="{FF2B5EF4-FFF2-40B4-BE49-F238E27FC236}">
                <a16:creationId xmlns:a16="http://schemas.microsoft.com/office/drawing/2014/main" id="{BEBE36C9-DACA-E31D-507C-0F12AB25BEE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
        <p:nvSpPr>
          <p:cNvPr id="13" name="TextBox 12">
            <a:extLst>
              <a:ext uri="{FF2B5EF4-FFF2-40B4-BE49-F238E27FC236}">
                <a16:creationId xmlns:a16="http://schemas.microsoft.com/office/drawing/2014/main" id="{A611EA8A-39F2-4A1C-3B37-56B1E502B908}"/>
              </a:ext>
            </a:extLst>
          </p:cNvPr>
          <p:cNvSpPr txBox="1"/>
          <p:nvPr/>
        </p:nvSpPr>
        <p:spPr>
          <a:xfrm>
            <a:off x="752354" y="648956"/>
            <a:ext cx="4525702" cy="646331"/>
          </a:xfrm>
          <a:prstGeom prst="rect">
            <a:avLst/>
          </a:prstGeom>
          <a:noFill/>
        </p:spPr>
        <p:txBody>
          <a:bodyPr wrap="square" rtlCol="0">
            <a:spAutoFit/>
          </a:bodyPr>
          <a:lstStyle/>
          <a:p>
            <a:r>
              <a:rPr lang="en-IN" sz="3600" dirty="0"/>
              <a:t>MEHTODOLOGY</a:t>
            </a:r>
          </a:p>
        </p:txBody>
      </p:sp>
    </p:spTree>
    <p:custDataLst>
      <p:tags r:id="rId1"/>
    </p:custDataLst>
    <p:extLst>
      <p:ext uri="{BB962C8B-B14F-4D97-AF65-F5344CB8AC3E}">
        <p14:creationId xmlns:p14="http://schemas.microsoft.com/office/powerpoint/2010/main" val="2872348756"/>
      </p:ext>
    </p:extLst>
  </p:cSld>
  <p:clrMapOvr>
    <a:masterClrMapping/>
  </p:clrMapOvr>
  <mc:AlternateContent xmlns:mc="http://schemas.openxmlformats.org/markup-compatibility/2006">
    <mc:Choice xmlns:p14="http://schemas.microsoft.com/office/powerpoint/2010/main" Requires="p14">
      <p:transition spd="slow" p14:dur="2000" advTm="36453"/>
    </mc:Choice>
    <mc:Fallback>
      <p:transition spd="slow" advTm="36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1"/>
                </p:tgtEl>
              </p:cMediaNode>
            </p:audio>
          </p:childTnLst>
        </p:cTn>
      </p:par>
    </p:tnLst>
    <p:bldLst>
      <p:bldP spid="3" grpId="0"/>
    </p:bldLst>
  </p:timing>
  <p:extLst>
    <p:ext uri="{3A86A75C-4F4B-4683-9AE1-C65F6400EC91}">
      <p14:laserTraceLst xmlns:p14="http://schemas.microsoft.com/office/powerpoint/2010/main">
        <p14:tracePtLst>
          <p14:tracePt t="32859" x="9183688" y="3532188"/>
          <p14:tracePt t="32865" x="9374188" y="3532188"/>
          <p14:tracePt t="32872" x="9563100" y="3579813"/>
          <p14:tracePt t="32886" x="9753600" y="3643313"/>
          <p14:tracePt t="32887" x="9896475" y="3690938"/>
          <p14:tracePt t="32903" x="10039350" y="3770313"/>
          <p14:tracePt t="32920" x="10133013" y="3816350"/>
          <p14:tracePt t="32921" x="10164763" y="3816350"/>
          <p14:tracePt t="32936" x="10180638" y="3832225"/>
          <p14:tracePt t="32953" x="10196513" y="3832225"/>
          <p14:tracePt t="32970" x="10228263" y="3832225"/>
          <p14:tracePt t="32986" x="10244138" y="3848100"/>
          <p14:tracePt t="33003" x="10260013" y="3848100"/>
          <p14:tracePt t="33803" x="10228263" y="3863975"/>
          <p14:tracePt t="33809" x="10148888" y="3879850"/>
          <p14:tracePt t="33819" x="10007600" y="3911600"/>
          <p14:tracePt t="33836" x="9690100" y="4006850"/>
          <p14:tracePt t="33853" x="9531350" y="4038600"/>
          <p14:tracePt t="33869" x="9405938" y="4070350"/>
          <p14:tracePt t="33871" x="9358313" y="4086225"/>
          <p14:tracePt t="33886" x="9310688" y="4086225"/>
          <p14:tracePt t="33887" x="9294813" y="4102100"/>
          <p14:tracePt t="33902" x="9247188" y="4102100"/>
          <p14:tracePt t="33919" x="9231313" y="4102100"/>
          <p14:tracePt t="33936" x="9215438" y="4102100"/>
          <p14:tracePt t="33975" x="9199563" y="4102100"/>
          <p14:tracePt t="33988" x="9167813" y="4117975"/>
          <p14:tracePt t="33995" x="9151938" y="4117975"/>
          <p14:tracePt t="34003" x="9136063" y="4117975"/>
          <p14:tracePt t="34019" x="9072563" y="4117975"/>
          <p14:tracePt t="34036" x="8977313" y="4117975"/>
          <p14:tracePt t="34037" x="8945563" y="4117975"/>
          <p14:tracePt t="34052" x="8836025" y="4117975"/>
          <p14:tracePt t="34069" x="8756650" y="4117975"/>
          <p14:tracePt t="34071" x="8709025" y="4117975"/>
          <p14:tracePt t="34085" x="8597900" y="4117975"/>
          <p14:tracePt t="34103" x="8470900" y="4117975"/>
          <p14:tracePt t="34120" x="8343900" y="4102100"/>
          <p14:tracePt t="34121" x="8296275" y="4102100"/>
          <p14:tracePt t="34136" x="8107363" y="4086225"/>
          <p14:tracePt t="34153" x="7980363" y="4070350"/>
          <p14:tracePt t="34154" x="7900988" y="4070350"/>
          <p14:tracePt t="34169" x="7789863" y="4054475"/>
          <p14:tracePt t="34186" x="7694613" y="4022725"/>
          <p14:tracePt t="34203" x="7569200" y="3959225"/>
          <p14:tracePt t="34219" x="7505700" y="3911600"/>
          <p14:tracePt t="34237" x="7489825" y="3800475"/>
          <p14:tracePt t="34252" x="7521575" y="3722688"/>
          <p14:tracePt t="34269" x="7585075" y="3706813"/>
          <p14:tracePt t="34554" x="7505700" y="3738563"/>
          <p14:tracePt t="34560" x="7362825" y="3816350"/>
          <p14:tracePt t="34569" x="7172325" y="3848100"/>
          <p14:tracePt t="34585" x="6681788" y="4006850"/>
          <p14:tracePt t="34602" x="6159500" y="4117975"/>
          <p14:tracePt t="34603" x="5732463" y="4229100"/>
          <p14:tracePt t="34620" x="5208588" y="4340225"/>
          <p14:tracePt t="34636" x="4813300" y="4419600"/>
          <p14:tracePt t="34637" x="4638675" y="4481513"/>
          <p14:tracePt t="34652" x="4386263" y="4576763"/>
          <p14:tracePt t="34669" x="4068763" y="4719638"/>
          <p14:tracePt t="34686" x="3768725" y="4894263"/>
          <p14:tracePt t="34687" x="3594100" y="4957763"/>
          <p14:tracePt t="34703" x="3355975" y="4989513"/>
          <p14:tracePt t="34720" x="3198813" y="5005388"/>
          <p14:tracePt t="34721" x="3167063" y="5005388"/>
          <p14:tracePt t="34736" x="3119438" y="5005388"/>
          <p14:tracePt t="34753" x="3071813" y="4989513"/>
          <p14:tracePt t="34769" x="2992438" y="4941888"/>
          <p14:tracePt t="34786" x="2897188" y="4878388"/>
          <p14:tracePt t="34788" x="2833688" y="4846638"/>
          <p14:tracePt t="34802" x="2770188" y="4814888"/>
          <p14:tracePt t="34804" x="2724150" y="4799013"/>
          <p14:tracePt t="34819" x="2597150" y="4735513"/>
          <p14:tracePt t="34836" x="2501900" y="4703763"/>
          <p14:tracePt t="34837" x="2454275" y="4687888"/>
          <p14:tracePt t="34852" x="2327275" y="4672013"/>
          <p14:tracePt t="34869" x="2200275" y="4672013"/>
          <p14:tracePt t="34885" x="1916113" y="4640263"/>
          <p14:tracePt t="34903" x="1773238" y="4624388"/>
          <p14:tracePt t="34920" x="1693863" y="4592638"/>
          <p14:tracePt t="34920" x="1677988" y="4592638"/>
          <p14:tracePt t="34936" x="1646238" y="4576763"/>
          <p14:tracePt t="35003" x="1630363" y="4576763"/>
          <p14:tracePt t="35148" x="1630363" y="4560888"/>
          <p14:tracePt t="35153" x="1646238" y="4560888"/>
          <p14:tracePt t="35174" x="1662113" y="4560888"/>
          <p14:tracePt t="35188" x="1693863" y="4545013"/>
          <p14:tracePt t="35203" x="1757363" y="4545013"/>
          <p14:tracePt t="35219" x="1868488" y="4529138"/>
          <p14:tracePt t="35236" x="1995488" y="4513263"/>
          <p14:tracePt t="35238" x="2058988" y="4497388"/>
          <p14:tracePt t="35252" x="2232025" y="4497388"/>
          <p14:tracePt t="35269" x="2343150" y="4497388"/>
          <p14:tracePt t="35270" x="2406650" y="4497388"/>
          <p14:tracePt t="35285" x="2470150" y="4497388"/>
          <p14:tracePt t="35303" x="2549525" y="4497388"/>
          <p14:tracePt t="35319" x="2613025" y="4481513"/>
          <p14:tracePt t="35335" x="2628900" y="4481513"/>
          <p14:tracePt t="35353" x="2660650" y="4481513"/>
          <p14:tracePt t="35369" x="2724150" y="4481513"/>
          <p14:tracePt t="35386" x="2770188" y="4481513"/>
          <p14:tracePt t="35402" x="2833688" y="4481513"/>
          <p14:tracePt t="35403" x="2865438" y="4481513"/>
          <p14:tracePt t="35419" x="2960688" y="4497388"/>
          <p14:tracePt t="35436" x="3087688" y="4497388"/>
          <p14:tracePt t="35437" x="3151188" y="4497388"/>
          <p14:tracePt t="35453" x="3262313" y="4497388"/>
          <p14:tracePt t="35469" x="3403600" y="4497388"/>
          <p14:tracePt t="35470" x="3467100" y="4497388"/>
          <p14:tracePt t="35487" x="3625850" y="4497388"/>
          <p14:tracePt t="35503" x="3736975" y="4481513"/>
          <p14:tracePt t="35520" x="3832225" y="4481513"/>
          <p14:tracePt t="35535" x="3863975" y="4481513"/>
          <p14:tracePt t="35665" x="3879850" y="4481513"/>
          <p14:tracePt t="35670" x="3879850" y="44973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B05655-5E88-9F99-034C-B298F4C472C2}"/>
              </a:ext>
            </a:extLst>
          </p:cNvPr>
          <p:cNvSpPr txBox="1"/>
          <p:nvPr/>
        </p:nvSpPr>
        <p:spPr>
          <a:xfrm>
            <a:off x="471470" y="453712"/>
            <a:ext cx="10514508" cy="646331"/>
          </a:xfrm>
          <a:prstGeom prst="rect">
            <a:avLst/>
          </a:prstGeom>
          <a:noFill/>
        </p:spPr>
        <p:txBody>
          <a:bodyPr wrap="square" rtlCol="0">
            <a:spAutoFit/>
          </a:bodyPr>
          <a:lstStyle/>
          <a:p>
            <a:r>
              <a:rPr lang="en-IN" sz="3600" dirty="0">
                <a:latin typeface="Arial "/>
              </a:rPr>
              <a:t>RANDOM MIX</a:t>
            </a:r>
          </a:p>
        </p:txBody>
      </p:sp>
      <p:sp>
        <p:nvSpPr>
          <p:cNvPr id="3" name="TextBox 2">
            <a:extLst>
              <a:ext uri="{FF2B5EF4-FFF2-40B4-BE49-F238E27FC236}">
                <a16:creationId xmlns:a16="http://schemas.microsoft.com/office/drawing/2014/main" id="{D1974BB9-1FFA-66DB-C8DF-16B3CF446591}"/>
              </a:ext>
            </a:extLst>
          </p:cNvPr>
          <p:cNvSpPr txBox="1"/>
          <p:nvPr/>
        </p:nvSpPr>
        <p:spPr>
          <a:xfrm>
            <a:off x="566530" y="1175731"/>
            <a:ext cx="1013791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
              </a:rPr>
              <a:t>At the beginning of CDSL, only a labeled source domain is available. Thus, we face a pure singe domain generalization problem where the model is trained on a single domain S and tested on the other unseen domains T (each domain in T is possible as the domain order is random)</a:t>
            </a:r>
            <a:endParaRPr lang="en-IN" sz="2400" dirty="0">
              <a:latin typeface="Arial "/>
            </a:endParaRPr>
          </a:p>
        </p:txBody>
      </p:sp>
      <p:sp>
        <p:nvSpPr>
          <p:cNvPr id="4" name="TextBox 3">
            <a:extLst>
              <a:ext uri="{FF2B5EF4-FFF2-40B4-BE49-F238E27FC236}">
                <a16:creationId xmlns:a16="http://schemas.microsoft.com/office/drawing/2014/main" id="{E5002590-F8EC-4E0A-B151-E3044389D635}"/>
              </a:ext>
            </a:extLst>
          </p:cNvPr>
          <p:cNvSpPr txBox="1"/>
          <p:nvPr/>
        </p:nvSpPr>
        <p:spPr>
          <a:xfrm>
            <a:off x="471470" y="3045420"/>
            <a:ext cx="9481931"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
              </a:rPr>
              <a:t>We apply data augmentation and design a Random </a:t>
            </a:r>
            <a:r>
              <a:rPr lang="en-US" sz="2400" dirty="0" err="1">
                <a:latin typeface="Arial "/>
              </a:rPr>
              <a:t>Mixup</a:t>
            </a:r>
            <a:r>
              <a:rPr lang="en-US" sz="2400" dirty="0">
                <a:latin typeface="Arial "/>
              </a:rPr>
              <a:t> (</a:t>
            </a:r>
            <a:r>
              <a:rPr lang="en-US" sz="2400" dirty="0" err="1">
                <a:latin typeface="Arial "/>
              </a:rPr>
              <a:t>RandMix</a:t>
            </a:r>
            <a:r>
              <a:rPr lang="en-US" sz="2400" dirty="0">
                <a:latin typeface="Arial "/>
              </a:rPr>
              <a:t>) method to solve this problem</a:t>
            </a:r>
            <a:endParaRPr lang="en-IN" sz="2400" dirty="0">
              <a:latin typeface="Arial "/>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2F370C5-D124-3DFC-D789-61F15AED89A6}"/>
                  </a:ext>
                </a:extLst>
              </p:cNvPr>
              <p:cNvSpPr txBox="1"/>
              <p:nvPr/>
            </p:nvSpPr>
            <p:spPr>
              <a:xfrm>
                <a:off x="2211455" y="3846229"/>
                <a:ext cx="6848061" cy="4128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ea typeface="Cambria Math" panose="02040503050406030204" pitchFamily="18" charset="0"/>
                            </a:rPr>
                            <m:t>∁</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𝑙</m:t>
                          </m:r>
                        </m:e>
                        <m: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m:t>
                              </m:r>
                            </m:e>
                            <m:sub>
                              <m:r>
                                <a:rPr lang="en-IN" b="0" i="1" smtClean="0">
                                  <a:latin typeface="Cambria Math" panose="02040503050406030204" pitchFamily="18" charset="0"/>
                                  <a:ea typeface="Cambria Math" panose="02040503050406030204" pitchFamily="18" charset="0"/>
                                </a:rPr>
                                <m:t>1</m:t>
                              </m:r>
                            </m:sub>
                          </m:sSub>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𝑛</m:t>
                          </m:r>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𝑙</m:t>
                          </m:r>
                        </m:e>
                        <m:sub>
                          <m:r>
                            <a:rPr lang="en-IN" b="0" i="1" smtClean="0">
                              <a:latin typeface="Cambria Math" panose="02040503050406030204" pitchFamily="18" charset="0"/>
                              <a:ea typeface="Cambria Math" panose="02040503050406030204" pitchFamily="18" charset="0"/>
                            </a:rPr>
                            <m:t>𝐼𝑁</m:t>
                          </m:r>
                        </m:sub>
                      </m:sSub>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𝑒</m:t>
                              </m:r>
                            </m:e>
                            <m:sub>
                              <m:r>
                                <a:rPr lang="en-IN" b="0" i="1" smtClean="0">
                                  <a:latin typeface="Cambria Math" panose="02040503050406030204" pitchFamily="18" charset="0"/>
                                  <a:ea typeface="Cambria Math" panose="02040503050406030204" pitchFamily="18" charset="0"/>
                                </a:rPr>
                                <m:t>𝜀</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𝑙</m:t>
                          </m:r>
                        </m:e>
                        <m: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m:t>
                              </m:r>
                            </m:e>
                            <m:sub>
                              <m:r>
                                <a:rPr lang="en-IN" b="0" i="1" smtClean="0">
                                  <a:latin typeface="Cambria Math" panose="02040503050406030204" pitchFamily="18" charset="0"/>
                                  <a:ea typeface="Cambria Math" panose="02040503050406030204" pitchFamily="18" charset="0"/>
                                </a:rPr>
                                <m:t>2</m:t>
                              </m:r>
                            </m:sub>
                          </m:sSub>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𝑛</m:t>
                          </m:r>
                        </m:e>
                      </m:d>
                      <m:r>
                        <a:rPr lang="en-IN" b="0" i="1" smtClean="0">
                          <a:latin typeface="Cambria Math" panose="02040503050406030204" pitchFamily="18" charset="0"/>
                          <a:ea typeface="Cambria Math" panose="02040503050406030204" pitchFamily="18" charset="0"/>
                        </a:rPr>
                        <m:t>)</m:t>
                      </m:r>
                    </m:oMath>
                  </m:oMathPara>
                </a14:m>
                <a:endParaRPr lang="en-IN" dirty="0"/>
              </a:p>
            </p:txBody>
          </p:sp>
        </mc:Choice>
        <mc:Fallback>
          <p:sp>
            <p:nvSpPr>
              <p:cNvPr id="6" name="TextBox 5">
                <a:extLst>
                  <a:ext uri="{FF2B5EF4-FFF2-40B4-BE49-F238E27FC236}">
                    <a16:creationId xmlns:a16="http://schemas.microsoft.com/office/drawing/2014/main" id="{82F370C5-D124-3DFC-D789-61F15AED89A6}"/>
                  </a:ext>
                </a:extLst>
              </p:cNvPr>
              <p:cNvSpPr txBox="1">
                <a:spLocks noRot="1" noChangeAspect="1" noMove="1" noResize="1" noEditPoints="1" noAdjustHandles="1" noChangeArrowheads="1" noChangeShapeType="1" noTextEdit="1"/>
              </p:cNvSpPr>
              <p:nvPr/>
            </p:nvSpPr>
            <p:spPr>
              <a:xfrm>
                <a:off x="2211455" y="3846229"/>
                <a:ext cx="6848061" cy="412870"/>
              </a:xfrm>
              <a:prstGeom prst="rect">
                <a:avLst/>
              </a:prstGeom>
              <a:blipFill>
                <a:blip r:embed="rId5"/>
                <a:stretch>
                  <a:fillRect b="-588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49216F8-7610-BAED-43D7-25664531E6FF}"/>
                  </a:ext>
                </a:extLst>
              </p:cNvPr>
              <p:cNvSpPr txBox="1"/>
              <p:nvPr/>
            </p:nvSpPr>
            <p:spPr>
              <a:xfrm>
                <a:off x="787436" y="4181875"/>
                <a:ext cx="10844126" cy="1750672"/>
              </a:xfrm>
              <a:prstGeom prst="rect">
                <a:avLst/>
              </a:prstGeom>
              <a:noFill/>
            </p:spPr>
            <p:txBody>
              <a:bodyPr wrap="square" rtlCol="0">
                <a:spAutoFit/>
              </a:bodyPr>
              <a:lstStyle/>
              <a:p>
                <a:r>
                  <a:rPr lang="en-US" sz="2400" dirty="0">
                    <a:latin typeface="Arial "/>
                  </a:rPr>
                  <a:t>where </a:t>
                </a:r>
                <a14:m>
                  <m:oMath xmlns:m="http://schemas.openxmlformats.org/officeDocument/2006/math">
                    <m:sSub>
                      <m:sSubPr>
                        <m:ctrlPr>
                          <a:rPr lang="en-IN" sz="2400" b="0" i="1" smtClean="0">
                            <a:latin typeface="Arial "/>
                          </a:rPr>
                        </m:ctrlPr>
                      </m:sSubPr>
                      <m:e>
                        <m:r>
                          <a:rPr lang="en-IN" sz="2400" b="0" i="1" smtClean="0">
                            <a:latin typeface="Arial "/>
                          </a:rPr>
                          <m:t>𝑙</m:t>
                        </m:r>
                      </m:e>
                      <m:sub>
                        <m:r>
                          <a:rPr lang="en-IN" sz="2400" b="0" i="1" smtClean="0">
                            <a:latin typeface="Arial "/>
                          </a:rPr>
                          <m:t>𝐼𝑁</m:t>
                        </m:r>
                      </m:sub>
                    </m:sSub>
                  </m:oMath>
                </a14:m>
                <a:r>
                  <a:rPr lang="en-IN" sz="2400" dirty="0">
                    <a:latin typeface="Arial "/>
                  </a:rPr>
                  <a:t>(.) </a:t>
                </a:r>
                <a:r>
                  <a:rPr lang="en-US" sz="2400" dirty="0">
                    <a:latin typeface="Arial "/>
                  </a:rPr>
                  <a:t>represents an element-wise normalization layer. </a:t>
                </a:r>
                <a:r>
                  <a:rPr lang="en-US" sz="2400" dirty="0" err="1">
                    <a:latin typeface="Arial "/>
                  </a:rPr>
                  <a:t>RandMix</a:t>
                </a:r>
                <a:r>
                  <a:rPr lang="en-US" sz="2400" dirty="0">
                    <a:latin typeface="Arial "/>
                  </a:rPr>
                  <a:t> works as feeding training data to all autoencoders and mixing the outputs with random weights drawn from a normalized distribution </a:t>
                </a:r>
                <a14:m>
                  <m:oMath xmlns:m="http://schemas.openxmlformats.org/officeDocument/2006/math">
                    <m:r>
                      <a:rPr lang="en-IN" sz="2400" b="0" i="1" smtClean="0">
                        <a:latin typeface="Arial "/>
                      </a:rPr>
                      <m:t>(</m:t>
                    </m:r>
                    <m:r>
                      <a:rPr lang="en-IN" sz="2400" b="0" i="1" smtClean="0">
                        <a:latin typeface="Arial "/>
                      </a:rPr>
                      <m:t>𝑤</m:t>
                    </m:r>
                    <m:r>
                      <a:rPr lang="en-IN" sz="2400" b="0" i="1" smtClean="0">
                        <a:latin typeface="Arial "/>
                      </a:rPr>
                      <m:t>={</m:t>
                    </m:r>
                    <m:sSub>
                      <m:sSubPr>
                        <m:ctrlPr>
                          <a:rPr lang="en-IN" sz="2400" b="0" i="1" smtClean="0">
                            <a:latin typeface="Arial "/>
                          </a:rPr>
                        </m:ctrlPr>
                      </m:sSubPr>
                      <m:e>
                        <m:r>
                          <a:rPr lang="en-IN" sz="2400" b="0" i="1" smtClean="0">
                            <a:latin typeface="Arial "/>
                          </a:rPr>
                          <m:t>𝑤</m:t>
                        </m:r>
                      </m:e>
                      <m:sub>
                        <m:r>
                          <a:rPr lang="en-IN" sz="2400" b="0" i="1" smtClean="0">
                            <a:latin typeface="Arial "/>
                          </a:rPr>
                          <m:t>𝑖</m:t>
                        </m:r>
                      </m:sub>
                    </m:sSub>
                    <m:r>
                      <a:rPr lang="en-IN" sz="2400" b="0" i="1" smtClean="0">
                        <a:latin typeface="Arial "/>
                      </a:rPr>
                      <m:t>|</m:t>
                    </m:r>
                    <m:sSubSup>
                      <m:sSubSupPr>
                        <m:ctrlPr>
                          <a:rPr lang="en-IN" sz="2400" b="0" i="1" smtClean="0">
                            <a:latin typeface="Arial "/>
                          </a:rPr>
                        </m:ctrlPr>
                      </m:sSubSupPr>
                      <m:e>
                        <m:d>
                          <m:dPr>
                            <m:begChr m:val="|"/>
                            <m:endChr m:val="}"/>
                            <m:ctrlPr>
                              <a:rPr lang="en-IN" sz="2400" b="0" i="1" smtClean="0">
                                <a:latin typeface="Arial "/>
                              </a:rPr>
                            </m:ctrlPr>
                          </m:dPr>
                          <m:e>
                            <m:sSub>
                              <m:sSubPr>
                                <m:ctrlPr>
                                  <a:rPr lang="en-IN" sz="2400" b="0" i="1" smtClean="0">
                                    <a:latin typeface="Arial "/>
                                  </a:rPr>
                                </m:ctrlPr>
                              </m:sSubPr>
                              <m:e>
                                <m:r>
                                  <a:rPr lang="en-IN" sz="2400" b="0" i="1" smtClean="0">
                                    <a:latin typeface="Arial "/>
                                  </a:rPr>
                                  <m:t>𝑤</m:t>
                                </m:r>
                              </m:e>
                              <m:sub>
                                <m:r>
                                  <a:rPr lang="en-IN" sz="2400" b="0" i="1" smtClean="0">
                                    <a:latin typeface="Arial "/>
                                  </a:rPr>
                                  <m:t>𝑖</m:t>
                                </m:r>
                              </m:sub>
                            </m:sSub>
                            <m:r>
                              <a:rPr lang="en-IN" sz="2400" b="0" i="1" smtClean="0">
                                <a:latin typeface="Arial "/>
                              </a:rPr>
                              <m:t>~</m:t>
                            </m:r>
                            <m:sSub>
                              <m:sSubPr>
                                <m:ctrlPr>
                                  <a:rPr lang="en-IN" sz="2400" b="0" i="1" smtClean="0">
                                    <a:latin typeface="Arial "/>
                                  </a:rPr>
                                </m:ctrlPr>
                              </m:sSubPr>
                              <m:e>
                                <m:r>
                                  <a:rPr lang="en-IN" sz="2400" b="0" i="1" smtClean="0">
                                    <a:latin typeface="Arial "/>
                                  </a:rPr>
                                  <m:t>𝑃</m:t>
                                </m:r>
                              </m:e>
                              <m:sub>
                                <m:r>
                                  <a:rPr lang="en-IN" sz="2400" b="0" i="1" smtClean="0">
                                    <a:latin typeface="Arial "/>
                                  </a:rPr>
                                  <m:t>𝑁</m:t>
                                </m:r>
                                <m:d>
                                  <m:dPr>
                                    <m:ctrlPr>
                                      <a:rPr lang="en-IN" sz="2400" b="0" i="1" smtClean="0">
                                        <a:latin typeface="Arial "/>
                                      </a:rPr>
                                    </m:ctrlPr>
                                  </m:dPr>
                                  <m:e>
                                    <m:r>
                                      <a:rPr lang="en-IN" sz="2400" b="0" i="1" smtClean="0">
                                        <a:latin typeface="Arial "/>
                                      </a:rPr>
                                      <m:t>0,1</m:t>
                                    </m:r>
                                  </m:e>
                                </m:d>
                              </m:sub>
                            </m:sSub>
                          </m:e>
                        </m:d>
                      </m:e>
                      <m:sub/>
                      <m:sup>
                        <m:r>
                          <a:rPr lang="en-IN" sz="2400" b="0" i="1" smtClean="0">
                            <a:latin typeface="Arial "/>
                          </a:rPr>
                          <m:t>𝑁</m:t>
                        </m:r>
                      </m:sup>
                    </m:sSubSup>
                  </m:oMath>
                </a14:m>
                <a:r>
                  <a:rPr lang="en-US" sz="2400" dirty="0">
                    <a:latin typeface="Arial "/>
                  </a:rPr>
                  <a:t>. Finally, the mixture is scaled by a sigmoid function.</a:t>
                </a:r>
                <a:endParaRPr lang="en-IN" sz="2400" dirty="0">
                  <a:latin typeface="Arial "/>
                </a:endParaRPr>
              </a:p>
            </p:txBody>
          </p:sp>
        </mc:Choice>
        <mc:Fallback>
          <p:sp>
            <p:nvSpPr>
              <p:cNvPr id="7" name="TextBox 6">
                <a:extLst>
                  <a:ext uri="{FF2B5EF4-FFF2-40B4-BE49-F238E27FC236}">
                    <a16:creationId xmlns:a16="http://schemas.microsoft.com/office/drawing/2014/main" id="{C49216F8-7610-BAED-43D7-25664531E6FF}"/>
                  </a:ext>
                </a:extLst>
              </p:cNvPr>
              <p:cNvSpPr txBox="1">
                <a:spLocks noRot="1" noChangeAspect="1" noMove="1" noResize="1" noEditPoints="1" noAdjustHandles="1" noChangeArrowheads="1" noChangeShapeType="1" noTextEdit="1"/>
              </p:cNvSpPr>
              <p:nvPr/>
            </p:nvSpPr>
            <p:spPr>
              <a:xfrm>
                <a:off x="787436" y="4181875"/>
                <a:ext cx="10844126" cy="1750672"/>
              </a:xfrm>
              <a:prstGeom prst="rect">
                <a:avLst/>
              </a:prstGeom>
              <a:blipFill>
                <a:blip r:embed="rId6"/>
                <a:stretch>
                  <a:fillRect l="-843" t="-2439" b="-731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C2BC359-A446-27A2-E0DD-BD60F4E60257}"/>
                  </a:ext>
                </a:extLst>
              </p:cNvPr>
              <p:cNvSpPr txBox="1"/>
              <p:nvPr/>
            </p:nvSpPr>
            <p:spPr>
              <a:xfrm>
                <a:off x="936184" y="5970049"/>
                <a:ext cx="7091571" cy="624466"/>
              </a:xfrm>
              <a:prstGeom prst="rect">
                <a:avLst/>
              </a:prstGeom>
              <a:noFill/>
            </p:spPr>
            <p:txBody>
              <a:bodyPr wrap="square" rtlCol="0">
                <a:spAutoFit/>
              </a:bodyPr>
              <a:lstStyle/>
              <a:p>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𝜎</m:t>
                    </m:r>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=0</m:t>
                            </m:r>
                          </m:sub>
                          <m: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𝑁</m:t>
                                </m:r>
                              </m:e>
                              <m:sub>
                                <m:r>
                                  <a:rPr lang="en-IN" b="0" i="1" smtClean="0">
                                    <a:latin typeface="Cambria Math" panose="02040503050406030204" pitchFamily="18" charset="0"/>
                                    <a:ea typeface="Cambria Math" panose="02040503050406030204" pitchFamily="18" charset="0"/>
                                  </a:rPr>
                                  <m:t>𝑎𝑢𝑔</m:t>
                                </m:r>
                              </m:sub>
                            </m:sSub>
                          </m:sup>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𝑖</m:t>
                                </m:r>
                              </m:sub>
                            </m:sSub>
                          </m:e>
                        </m:nary>
                      </m:den>
                    </m:f>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nary>
                          <m:naryPr>
                            <m:chr m:val="∑"/>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𝑁</m:t>
                                </m:r>
                              </m:e>
                              <m:sub>
                                <m:r>
                                  <a:rPr lang="en-IN" b="0" i="1" smtClean="0">
                                    <a:latin typeface="Cambria Math" panose="02040503050406030204" pitchFamily="18" charset="0"/>
                                    <a:ea typeface="Cambria Math" panose="02040503050406030204" pitchFamily="18" charset="0"/>
                                  </a:rPr>
                                  <m:t>𝑎𝑢𝑔</m:t>
                                </m:r>
                              </m:sub>
                            </m:sSub>
                          </m:sup>
                          <m:e>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𝑤</m:t>
                                </m:r>
                              </m:e>
                              <m:sub>
                                <m:r>
                                  <a:rPr lang="en-IN" b="0" i="1" smtClean="0">
                                    <a:latin typeface="Cambria Math" panose="02040503050406030204" pitchFamily="18" charset="0"/>
                                    <a:ea typeface="Cambria Math" panose="02040503050406030204" pitchFamily="18" charset="0"/>
                                  </a:rPr>
                                  <m:t>𝑖</m:t>
                                </m:r>
                              </m:sub>
                            </m:s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𝑅</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e>
                        </m:nary>
                        <m:r>
                          <a:rPr lang="en-IN" b="0" i="1" smtClean="0">
                            <a:latin typeface="Cambria Math" panose="02040503050406030204" pitchFamily="18" charset="0"/>
                            <a:ea typeface="Cambria Math" panose="02040503050406030204" pitchFamily="18" charset="0"/>
                          </a:rPr>
                          <m:t>)</m:t>
                        </m:r>
                      </m:e>
                    </m:d>
                  </m:oMath>
                </a14:m>
                <a:r>
                  <a:rPr lang="en-IN" dirty="0"/>
                  <a:t>)</a:t>
                </a:r>
              </a:p>
            </p:txBody>
          </p:sp>
        </mc:Choice>
        <mc:Fallback>
          <p:sp>
            <p:nvSpPr>
              <p:cNvPr id="8" name="TextBox 7">
                <a:extLst>
                  <a:ext uri="{FF2B5EF4-FFF2-40B4-BE49-F238E27FC236}">
                    <a16:creationId xmlns:a16="http://schemas.microsoft.com/office/drawing/2014/main" id="{9C2BC359-A446-27A2-E0DD-BD60F4E60257}"/>
                  </a:ext>
                </a:extLst>
              </p:cNvPr>
              <p:cNvSpPr txBox="1">
                <a:spLocks noRot="1" noChangeAspect="1" noMove="1" noResize="1" noEditPoints="1" noAdjustHandles="1" noChangeArrowheads="1" noChangeShapeType="1" noTextEdit="1"/>
              </p:cNvSpPr>
              <p:nvPr/>
            </p:nvSpPr>
            <p:spPr>
              <a:xfrm>
                <a:off x="936184" y="5970049"/>
                <a:ext cx="7091571" cy="624466"/>
              </a:xfrm>
              <a:prstGeom prst="rect">
                <a:avLst/>
              </a:prstGeom>
              <a:blipFill>
                <a:blip r:embed="rId7"/>
                <a:stretch>
                  <a:fillRect t="-59223" b="-7961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F9B1C1A-20F9-CCC4-B873-3B7238E59D41}"/>
                  </a:ext>
                </a:extLst>
              </p:cNvPr>
              <p:cNvSpPr txBox="1"/>
              <p:nvPr/>
            </p:nvSpPr>
            <p:spPr>
              <a:xfrm>
                <a:off x="5728724" y="5814513"/>
                <a:ext cx="5054141" cy="1025665"/>
              </a:xfrm>
              <a:prstGeom prst="rect">
                <a:avLst/>
              </a:prstGeom>
              <a:noFill/>
            </p:spPr>
            <p:txBody>
              <a:bodyPr wrap="none" lIns="0" tIns="0" rIns="0" bIns="0" rtlCol="0">
                <a:spAutoFit/>
              </a:bodyPr>
              <a:lstStyle/>
              <a:p>
                <a14:m>
                  <m:oMath xmlns:m="http://schemas.openxmlformats.org/officeDocument/2006/math">
                    <m:r>
                      <a:rPr lang="en-IN" i="1" smtClean="0">
                        <a:latin typeface="Cambria Math" panose="02040503050406030204" pitchFamily="18" charset="0"/>
                      </a:rPr>
                      <m:t> </m:t>
                    </m:r>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𝑥</m:t>
                        </m:r>
                      </m:e>
                    </m:acc>
                  </m:oMath>
                </a14:m>
                <a:r>
                  <a:rPr lang="en-IN" dirty="0"/>
                  <a:t>=</a:t>
                </a:r>
                <a14:m>
                  <m:oMath xmlns:m="http://schemas.openxmlformats.org/officeDocument/2006/math">
                    <m:d>
                      <m:dPr>
                        <m:begChr m:val="{"/>
                        <m:endChr m:val=""/>
                        <m:ctrlPr>
                          <a:rPr lang="en-IN" i="1" dirty="0" smtClean="0">
                            <a:latin typeface="Cambria Math" panose="02040503050406030204" pitchFamily="18" charset="0"/>
                          </a:rPr>
                        </m:ctrlPr>
                      </m:dPr>
                      <m:e>
                        <m:eqArr>
                          <m:eqArrPr>
                            <m:ctrlPr>
                              <a:rPr lang="en-IN" b="0" i="1" dirty="0" smtClean="0">
                                <a:latin typeface="Cambria Math" panose="02040503050406030204" pitchFamily="18" charset="0"/>
                              </a:rPr>
                            </m:ctrlPr>
                          </m:eqArrPr>
                          <m:e>
                            <m:r>
                              <a:rPr lang="en-IN" b="0" i="1" dirty="0" smtClean="0">
                                <a:latin typeface="Cambria Math" panose="02040503050406030204" pitchFamily="18" charset="0"/>
                              </a:rPr>
                              <m:t>𝑅</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𝑥</m:t>
                                </m:r>
                              </m:e>
                            </m:d>
                            <m:r>
                              <a:rPr lang="en-IN" b="0" i="1" dirty="0" smtClean="0">
                                <a:latin typeface="Cambria Math" panose="02040503050406030204" pitchFamily="18" charset="0"/>
                              </a:rPr>
                              <m:t>,        </m:t>
                            </m:r>
                            <m:r>
                              <a:rPr lang="en-IN" b="0" i="1" dirty="0" smtClean="0">
                                <a:latin typeface="Cambria Math" panose="02040503050406030204" pitchFamily="18" charset="0"/>
                              </a:rPr>
                              <m:t>𝑖𝑓</m:t>
                            </m:r>
                            <m:sSub>
                              <m:sSubPr>
                                <m:ctrlPr>
                                  <a:rPr lang="en-IN" b="0" i="1" dirty="0" smtClean="0">
                                    <a:latin typeface="Cambria Math" panose="02040503050406030204" pitchFamily="18" charset="0"/>
                                    <a:ea typeface="Cambria Math" panose="02040503050406030204" pitchFamily="18" charset="0"/>
                                  </a:rPr>
                                </m:ctrlPr>
                              </m:sSubPr>
                              <m:e>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max</m:t>
                                    </m:r>
                                  </m:fName>
                                  <m:e>
                                    <m:d>
                                      <m:dPr>
                                        <m:endChr m:val="]"/>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𝑔</m:t>
                                            </m:r>
                                          </m:e>
                                          <m:sub>
                                            <m:r>
                                              <a:rPr lang="en-IN" b="0" i="1" dirty="0" smtClean="0">
                                                <a:latin typeface="Cambria Math" panose="02040503050406030204" pitchFamily="18" charset="0"/>
                                              </a:rPr>
                                              <m:t>𝑤</m:t>
                                            </m:r>
                                          </m:sub>
                                        </m:sSub>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𝑓</m:t>
                                                </m:r>
                                              </m:e>
                                              <m:sub>
                                                <m:r>
                                                  <a:rPr lang="en-IN" b="0" i="1" dirty="0" smtClean="0">
                                                    <a:latin typeface="Cambria Math" panose="02040503050406030204" pitchFamily="18" charset="0"/>
                                                    <a:ea typeface="Cambria Math" panose="02040503050406030204" pitchFamily="18" charset="0"/>
                                                  </a:rPr>
                                                  <m:t>𝜃</m:t>
                                                </m:r>
                                              </m:sub>
                                            </m:sSub>
                                            <m:d>
                                              <m:dPr>
                                                <m:ctrlPr>
                                                  <a:rPr lang="en-IN" b="0" i="1" dirty="0" smtClean="0">
                                                    <a:latin typeface="Cambria Math" panose="02040503050406030204" pitchFamily="18" charset="0"/>
                                                    <a:ea typeface="Cambria Math" panose="02040503050406030204" pitchFamily="18" charset="0"/>
                                                  </a:rPr>
                                                </m:ctrlPr>
                                              </m:dPr>
                                              <m:e>
                                                <m:r>
                                                  <a:rPr lang="en-IN" b="0" i="1" dirty="0" smtClean="0">
                                                    <a:latin typeface="Cambria Math" panose="02040503050406030204" pitchFamily="18" charset="0"/>
                                                    <a:ea typeface="Cambria Math" panose="02040503050406030204" pitchFamily="18" charset="0"/>
                                                  </a:rPr>
                                                  <m:t>𝑥</m:t>
                                                </m:r>
                                              </m:e>
                                            </m:d>
                                          </m:e>
                                        </m:d>
                                      </m:e>
                                    </m:d>
                                  </m:e>
                                </m:func>
                              </m:e>
                              <m:sub>
                                <m:r>
                                  <a:rPr lang="en-IN" b="0" i="1" dirty="0" smtClean="0">
                                    <a:latin typeface="Cambria Math" panose="02040503050406030204" pitchFamily="18" charset="0"/>
                                    <a:ea typeface="Cambria Math" panose="02040503050406030204" pitchFamily="18" charset="0"/>
                                  </a:rPr>
                                  <m:t>𝑘</m:t>
                                </m:r>
                              </m:sub>
                            </m:sSub>
                            <m:r>
                              <a:rPr lang="en-IN" i="1" dirty="0">
                                <a:latin typeface="Cambria Math" panose="02040503050406030204" pitchFamily="18" charset="0"/>
                                <a:ea typeface="Cambria Math" panose="02040503050406030204" pitchFamily="18" charset="0"/>
                              </a:rPr>
                              <m:t>≥</m:t>
                            </m:r>
                            <m:sSub>
                              <m:sSubPr>
                                <m:ctrlPr>
                                  <a:rPr lang="en-IN" b="0" i="1" dirty="0" smtClean="0">
                                    <a:latin typeface="Cambria Math" panose="02040503050406030204" pitchFamily="18" charset="0"/>
                                    <a:ea typeface="Cambria Math" panose="02040503050406030204" pitchFamily="18" charset="0"/>
                                  </a:rPr>
                                </m:ctrlPr>
                              </m:sSubPr>
                              <m:e>
                                <m:r>
                                  <a:rPr lang="en-IN" b="0" i="1" dirty="0" smtClean="0">
                                    <a:latin typeface="Cambria Math" panose="02040503050406030204" pitchFamily="18" charset="0"/>
                                    <a:ea typeface="Cambria Math" panose="02040503050406030204" pitchFamily="18" charset="0"/>
                                  </a:rPr>
                                  <m:t>𝑟</m:t>
                                </m:r>
                              </m:e>
                              <m:sub>
                                <m:r>
                                  <a:rPr lang="en-IN" b="0" i="1" dirty="0" smtClean="0">
                                    <a:latin typeface="Cambria Math" panose="02040503050406030204" pitchFamily="18" charset="0"/>
                                    <a:ea typeface="Cambria Math" panose="02040503050406030204" pitchFamily="18" charset="0"/>
                                  </a:rPr>
                                  <m:t>𝑐𝑜𝑛</m:t>
                                </m:r>
                              </m:sub>
                            </m:sSub>
                            <m:r>
                              <a:rPr lang="en-IN" b="0" i="1" dirty="0" smtClean="0">
                                <a:latin typeface="Cambria Math" panose="02040503050406030204" pitchFamily="18" charset="0"/>
                                <a:ea typeface="Cambria Math" panose="02040503050406030204" pitchFamily="18" charset="0"/>
                              </a:rPr>
                              <m:t>   ,    </m:t>
                            </m:r>
                            <m:r>
                              <a:rPr lang="en-IN" b="0" i="1" dirty="0" smtClean="0">
                                <a:latin typeface="Cambria Math" panose="02040503050406030204" pitchFamily="18" charset="0"/>
                                <a:ea typeface="Cambria Math" panose="02040503050406030204" pitchFamily="18" charset="0"/>
                              </a:rPr>
                              <m:t>𝑥</m:t>
                            </m:r>
                            <m:r>
                              <a:rPr lang="en-IN" b="0" i="1" dirty="0" smtClean="0">
                                <a:latin typeface="Cambria Math" panose="02040503050406030204" pitchFamily="18" charset="0"/>
                                <a:ea typeface="Cambria Math" panose="02040503050406030204" pitchFamily="18" charset="0"/>
                              </a:rPr>
                              <m:t>~</m:t>
                            </m:r>
                            <m:sSubSup>
                              <m:sSubSupPr>
                                <m:ctrlPr>
                                  <a:rPr lang="en-IN" b="0" i="1" dirty="0" smtClean="0">
                                    <a:latin typeface="Cambria Math" panose="02040503050406030204" pitchFamily="18" charset="0"/>
                                    <a:ea typeface="Cambria Math" panose="02040503050406030204" pitchFamily="18" charset="0"/>
                                  </a:rPr>
                                </m:ctrlPr>
                              </m:sSubSupPr>
                              <m:e>
                                <m:r>
                                  <a:rPr lang="en-IN" b="0" i="1" dirty="0" smtClean="0">
                                    <a:latin typeface="Cambria Math" panose="02040503050406030204" pitchFamily="18" charset="0"/>
                                    <a:ea typeface="Cambria Math" panose="02040503050406030204" pitchFamily="18" charset="0"/>
                                  </a:rPr>
                                  <m:t>𝑃</m:t>
                                </m:r>
                              </m:e>
                              <m:sub>
                                <m:r>
                                  <a:rPr lang="en-IN" b="0" i="1" dirty="0" smtClean="0">
                                    <a:latin typeface="Cambria Math" panose="02040503050406030204" pitchFamily="18" charset="0"/>
                                    <a:ea typeface="Cambria Math" panose="02040503050406030204" pitchFamily="18" charset="0"/>
                                  </a:rPr>
                                  <m:t>𝑋</m:t>
                                </m:r>
                              </m:sub>
                              <m:sup>
                                <m:r>
                                  <a:rPr lang="en-IN" b="0" i="1" dirty="0" smtClean="0">
                                    <a:latin typeface="Cambria Math" panose="02040503050406030204" pitchFamily="18" charset="0"/>
                                    <a:ea typeface="Cambria Math" panose="02040503050406030204" pitchFamily="18" charset="0"/>
                                  </a:rPr>
                                  <m:t>𝑇</m:t>
                                </m:r>
                              </m:sup>
                            </m:sSubSup>
                          </m:e>
                          <m:e>
                            <m:r>
                              <a:rPr lang="en-IN"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                                                 </m:t>
                            </m:r>
                            <m:r>
                              <a:rPr lang="en-IN" b="0" i="1" dirty="0" smtClean="0">
                                <a:latin typeface="Cambria Math" panose="02040503050406030204" pitchFamily="18" charset="0"/>
                                <a:ea typeface="Cambria Math" panose="02040503050406030204" pitchFamily="18" charset="0"/>
                              </a:rPr>
                              <m:t>𝑂𝑇𝐻𝐸𝑅𝑊𝐼𝑆𝐸</m:t>
                            </m:r>
                          </m:e>
                          <m:e/>
                        </m:eqArr>
                      </m:e>
                    </m:d>
                  </m:oMath>
                </a14:m>
                <a:endParaRPr lang="en-IN" dirty="0"/>
              </a:p>
            </p:txBody>
          </p:sp>
        </mc:Choice>
        <mc:Fallback>
          <p:sp>
            <p:nvSpPr>
              <p:cNvPr id="9" name="TextBox 8">
                <a:extLst>
                  <a:ext uri="{FF2B5EF4-FFF2-40B4-BE49-F238E27FC236}">
                    <a16:creationId xmlns:a16="http://schemas.microsoft.com/office/drawing/2014/main" id="{FF9B1C1A-20F9-CCC4-B873-3B7238E59D41}"/>
                  </a:ext>
                </a:extLst>
              </p:cNvPr>
              <p:cNvSpPr txBox="1">
                <a:spLocks noRot="1" noChangeAspect="1" noMove="1" noResize="1" noEditPoints="1" noAdjustHandles="1" noChangeArrowheads="1" noChangeShapeType="1" noTextEdit="1"/>
              </p:cNvSpPr>
              <p:nvPr/>
            </p:nvSpPr>
            <p:spPr>
              <a:xfrm>
                <a:off x="5728724" y="5814513"/>
                <a:ext cx="5054141" cy="1025665"/>
              </a:xfrm>
              <a:prstGeom prst="rect">
                <a:avLst/>
              </a:prstGeom>
              <a:blipFill>
                <a:blip r:embed="rId8"/>
                <a:stretch>
                  <a:fillRect/>
                </a:stretch>
              </a:blipFill>
            </p:spPr>
            <p:txBody>
              <a:bodyPr/>
              <a:lstStyle/>
              <a:p>
                <a:r>
                  <a:rPr lang="en-IN">
                    <a:noFill/>
                  </a:rPr>
                  <a:t> </a:t>
                </a:r>
              </a:p>
            </p:txBody>
          </p:sp>
        </mc:Fallback>
      </mc:AlternateContent>
      <p:pic>
        <p:nvPicPr>
          <p:cNvPr id="10" name="Picture 9" descr="A red logo with text and a symbol&#10;&#10;Description automatically generated">
            <a:extLst>
              <a:ext uri="{FF2B5EF4-FFF2-40B4-BE49-F238E27FC236}">
                <a16:creationId xmlns:a16="http://schemas.microsoft.com/office/drawing/2014/main" id="{DA223ECE-2BB4-9FBD-F9DA-160E1D2A77AA}"/>
              </a:ext>
            </a:extLst>
          </p:cNvPr>
          <p:cNvPicPr>
            <a:picLocks noChangeAspect="1"/>
          </p:cNvPicPr>
          <p:nvPr/>
        </p:nvPicPr>
        <p:blipFill>
          <a:blip r:embed="rId9">
            <a:alphaModFix amt="20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23" name="Audio 22">
            <a:hlinkClick r:id="" action="ppaction://media"/>
            <a:extLst>
              <a:ext uri="{FF2B5EF4-FFF2-40B4-BE49-F238E27FC236}">
                <a16:creationId xmlns:a16="http://schemas.microsoft.com/office/drawing/2014/main" id="{D80F73E4-A063-EFB5-B3F0-402F4508236D}"/>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28160973"/>
      </p:ext>
    </p:extLst>
  </p:cSld>
  <p:clrMapOvr>
    <a:masterClrMapping/>
  </p:clrMapOvr>
  <mc:AlternateContent xmlns:mc="http://schemas.openxmlformats.org/markup-compatibility/2006">
    <mc:Choice xmlns:p14="http://schemas.microsoft.com/office/powerpoint/2010/main" Requires="p14">
      <p:transition spd="slow" p14:dur="2000" advTm="59440"/>
    </mc:Choice>
    <mc:Fallback>
      <p:transition spd="slow" advTm="5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23"/>
                </p:tgtEl>
              </p:cMediaNode>
            </p:audio>
          </p:childTnLst>
        </p:cTn>
      </p:par>
    </p:tnLst>
    <p:bldLst>
      <p:bldP spid="2" grpId="0"/>
      <p:bldP spid="3" grpId="0"/>
      <p:bldP spid="4" grpId="0"/>
      <p:bldP spid="6" grpId="0"/>
      <p:bldP spid="7" grpId="0"/>
      <p:bldP spid="8" grpId="0"/>
      <p:bldP spid="9" grpId="0"/>
    </p:bldLst>
  </p:timing>
  <p:extLst>
    <p:ext uri="{3A86A75C-4F4B-4683-9AE1-C65F6400EC91}">
      <p14:laserTraceLst xmlns:p14="http://schemas.microsoft.com/office/powerpoint/2010/main">
        <p14:tracePtLst>
          <p14:tracePt t="15314" x="3895725" y="4403725"/>
          <p14:tracePt t="15320" x="3943350" y="4244975"/>
          <p14:tracePt t="15327" x="3973513" y="4070350"/>
          <p14:tracePt t="15339" x="4005263" y="3911600"/>
          <p14:tracePt t="15355" x="4116388" y="3436938"/>
          <p14:tracePt t="15372" x="4227513" y="3135313"/>
          <p14:tracePt t="15388" x="4370388" y="2882900"/>
          <p14:tracePt t="15389" x="4497388" y="2724150"/>
          <p14:tracePt t="15405" x="4702175" y="2517775"/>
          <p14:tracePt t="15421" x="4924425" y="2312988"/>
          <p14:tracePt t="15423" x="5051425" y="2233613"/>
          <p14:tracePt t="15438" x="5146675" y="2154238"/>
          <p14:tracePt t="15439" x="5240338" y="2074863"/>
          <p14:tracePt t="15455" x="5319713" y="2027238"/>
          <p14:tracePt t="15472" x="5367338" y="1979613"/>
          <p14:tracePt t="15473" x="5383213" y="1979613"/>
          <p14:tracePt t="15488" x="5383213" y="1963738"/>
          <p14:tracePt t="15505" x="5399088" y="1963738"/>
          <p14:tracePt t="15506" x="5414963" y="1963738"/>
          <p14:tracePt t="15521" x="5430838" y="1963738"/>
          <p14:tracePt t="15538" x="5462588" y="1963738"/>
          <p14:tracePt t="15555" x="5478463" y="1963738"/>
          <p14:tracePt t="15571" x="5494338" y="1963738"/>
          <p14:tracePt t="15603" x="5510213" y="1963738"/>
          <p14:tracePt t="15610" x="5510213" y="1947863"/>
          <p14:tracePt t="15623" x="5526088" y="1947863"/>
          <p14:tracePt t="15638" x="5541963" y="1916113"/>
          <p14:tracePt t="15655" x="5589588" y="1884363"/>
          <p14:tracePt t="15671" x="5621338" y="1852613"/>
          <p14:tracePt t="15688" x="5653088" y="1820863"/>
          <p14:tracePt t="15705" x="5684838" y="1804988"/>
          <p14:tracePt t="15721" x="5700713" y="1789113"/>
          <p14:tracePt t="15740" x="5716588" y="1789113"/>
          <p14:tracePt t="15886" x="5716588" y="1804988"/>
          <p14:tracePt t="15942" x="5732463" y="1820863"/>
          <p14:tracePt t="15947" x="5748338" y="1820863"/>
          <p14:tracePt t="15955" x="5748338" y="1836738"/>
          <p14:tracePt t="15971" x="5764213" y="1836738"/>
          <p14:tracePt t="15988" x="5780088" y="1852613"/>
          <p14:tracePt t="16004" x="5810250" y="1900238"/>
          <p14:tracePt t="16021" x="5842000" y="1916113"/>
          <p14:tracePt t="16023" x="5857875" y="1931988"/>
          <p14:tracePt t="16038" x="5905500" y="1979613"/>
          <p14:tracePt t="16055" x="5953125" y="2043113"/>
          <p14:tracePt t="16072" x="6064250" y="2106613"/>
          <p14:tracePt t="16088" x="6111875" y="2138363"/>
          <p14:tracePt t="16105" x="6143625" y="2154238"/>
          <p14:tracePt t="16106" x="6159500" y="2154238"/>
          <p14:tracePt t="16121" x="6191250" y="2154238"/>
          <p14:tracePt t="16182" x="6191250" y="2170113"/>
          <p14:tracePt t="16209" x="6207125" y="2170113"/>
          <p14:tracePt t="16231" x="6223000" y="2170113"/>
          <p14:tracePt t="16259" x="6238875" y="2170113"/>
          <p14:tracePt t="16272" x="6254750" y="2154238"/>
          <p14:tracePt t="16278" x="6270625" y="2138363"/>
          <p14:tracePt t="16288" x="6286500" y="2138363"/>
          <p14:tracePt t="16305" x="6318250" y="2122488"/>
          <p14:tracePt t="16306" x="6350000" y="2106613"/>
          <p14:tracePt t="16321" x="6443663" y="2074863"/>
          <p14:tracePt t="16338" x="6538913" y="2058988"/>
          <p14:tracePt t="16355" x="6634163" y="2058988"/>
          <p14:tracePt t="16356" x="6697663" y="2058988"/>
          <p14:tracePt t="16371" x="6777038" y="2058988"/>
          <p14:tracePt t="16389" x="6824663" y="2058988"/>
          <p14:tracePt t="16389" x="6840538" y="2058988"/>
          <p14:tracePt t="16405" x="6856413" y="2058988"/>
          <p14:tracePt t="16421" x="6872288" y="2058988"/>
          <p14:tracePt t="16438" x="6888163" y="2058988"/>
          <p14:tracePt t="16455" x="6904038" y="2058988"/>
          <p14:tracePt t="16472" x="6919913" y="2058988"/>
          <p14:tracePt t="16473" x="6935788" y="2058988"/>
          <p14:tracePt t="16488" x="6967538" y="2058988"/>
          <p14:tracePt t="16506" x="6983413" y="2058988"/>
          <p14:tracePt t="16527" x="6999288" y="2058988"/>
          <p14:tracePt t="16556" x="7013575" y="2058988"/>
          <p14:tracePt t="16568" x="7029450" y="2058988"/>
          <p14:tracePt t="16575" x="7045325" y="2058988"/>
          <p14:tracePt t="16588" x="7061200" y="2058988"/>
          <p14:tracePt t="16590" x="7092950" y="2074863"/>
          <p14:tracePt t="16605" x="7140575" y="2074863"/>
          <p14:tracePt t="16621" x="7188200" y="2074863"/>
          <p14:tracePt t="16638" x="7251700" y="2074863"/>
          <p14:tracePt t="16655" x="7283450" y="2074863"/>
          <p14:tracePt t="16672" x="7315200" y="2074863"/>
          <p14:tracePt t="16673" x="7331075" y="2074863"/>
          <p14:tracePt t="16688" x="7394575" y="2090738"/>
          <p14:tracePt t="16705" x="7426325" y="2090738"/>
          <p14:tracePt t="16706" x="7473950" y="2106613"/>
          <p14:tracePt t="16721" x="7521575" y="2106613"/>
          <p14:tracePt t="16739" x="7553325" y="2106613"/>
          <p14:tracePt t="16755" x="7569200" y="2106613"/>
          <p14:tracePt t="16772" x="7585075" y="2106613"/>
          <p14:tracePt t="16788" x="7616825" y="2122488"/>
          <p14:tracePt t="16789" x="7631113" y="2122488"/>
          <p14:tracePt t="16804" x="7662863" y="2122488"/>
          <p14:tracePt t="16821" x="7710488" y="2122488"/>
          <p14:tracePt t="16838" x="7789863" y="2138363"/>
          <p14:tracePt t="16855" x="7837488" y="2138363"/>
          <p14:tracePt t="16872" x="7869238" y="2138363"/>
          <p14:tracePt t="16888" x="7900988" y="2138363"/>
          <p14:tracePt t="16905" x="7932738" y="2138363"/>
          <p14:tracePt t="16906" x="7948613" y="2138363"/>
          <p14:tracePt t="16921" x="8012113" y="2138363"/>
          <p14:tracePt t="16938" x="8123238" y="2154238"/>
          <p14:tracePt t="16955" x="8218488" y="2185988"/>
          <p14:tracePt t="16955" x="8264525" y="2185988"/>
          <p14:tracePt t="16971" x="8312150" y="2185988"/>
          <p14:tracePt t="16988" x="8359775" y="2201863"/>
          <p14:tracePt t="17005" x="8391525" y="2201863"/>
          <p14:tracePt t="17022" x="8439150" y="2217738"/>
          <p14:tracePt t="17023" x="8486775" y="2217738"/>
          <p14:tracePt t="17038" x="8550275" y="2233613"/>
          <p14:tracePt t="17055" x="8645525" y="2249488"/>
          <p14:tracePt t="17072" x="8788400" y="2265363"/>
          <p14:tracePt t="17088" x="8850313" y="2281238"/>
          <p14:tracePt t="17105" x="8882063" y="2281238"/>
          <p14:tracePt t="17121" x="8913813" y="2281238"/>
          <p14:tracePt t="17175" x="8929688" y="2281238"/>
          <p14:tracePt t="17514" x="8913813" y="2281238"/>
          <p14:tracePt t="17561" x="8897938" y="2281238"/>
          <p14:tracePt t="17631" x="8882063" y="2281238"/>
          <p14:tracePt t="17637" x="8866188" y="2281238"/>
          <p14:tracePt t="17651" x="8850313" y="2281238"/>
          <p14:tracePt t="17658" x="8836025" y="2281238"/>
          <p14:tracePt t="17671" x="8804275" y="2281238"/>
          <p14:tracePt t="17672" x="8788400" y="2297113"/>
          <p14:tracePt t="17688" x="8693150" y="2312988"/>
          <p14:tracePt t="17705" x="8582025" y="2328863"/>
          <p14:tracePt t="17722" x="8375650" y="2344738"/>
          <p14:tracePt t="17738" x="8232775" y="2360613"/>
          <p14:tracePt t="17755" x="8059738" y="2376488"/>
          <p14:tracePt t="17756" x="7980363" y="2376488"/>
          <p14:tracePt t="17771" x="7837488" y="2376488"/>
          <p14:tracePt t="17789" x="7646988" y="2376488"/>
          <p14:tracePt t="17790" x="7585075" y="2360613"/>
          <p14:tracePt t="17805" x="7426325" y="2360613"/>
          <p14:tracePt t="17821" x="7283450" y="2344738"/>
          <p14:tracePt t="17823" x="7204075" y="2328863"/>
          <p14:tracePt t="17838" x="7045325" y="2328863"/>
          <p14:tracePt t="17855" x="6904038" y="2328863"/>
          <p14:tracePt t="17872" x="6681788" y="2312988"/>
          <p14:tracePt t="17888" x="6538913" y="2297113"/>
          <p14:tracePt t="17906" x="6334125" y="2265363"/>
          <p14:tracePt t="17921" x="6238875" y="2233613"/>
          <p14:tracePt t="17938" x="6191250" y="2233613"/>
          <p14:tracePt t="17955" x="6175375" y="2233613"/>
          <p14:tracePt t="17956" x="6159500" y="2233613"/>
          <p14:tracePt t="17971" x="6143625" y="2233613"/>
          <p14:tracePt t="18073" x="6127750" y="2233613"/>
          <p14:tracePt t="18106" x="6096000" y="2233613"/>
          <p14:tracePt t="18113" x="6080125" y="2233613"/>
          <p14:tracePt t="18121" x="6048375" y="2249488"/>
          <p14:tracePt t="18138" x="5984875" y="2249488"/>
          <p14:tracePt t="18140" x="5937250" y="2249488"/>
          <p14:tracePt t="18155" x="5905500" y="2265363"/>
          <p14:tracePt t="18156" x="5857875" y="2281238"/>
          <p14:tracePt t="18171" x="5764213" y="2297113"/>
          <p14:tracePt t="18188" x="5668963" y="2328863"/>
          <p14:tracePt t="18205" x="5557838" y="2360613"/>
          <p14:tracePt t="18222" x="5510213" y="2376488"/>
          <p14:tracePt t="18238" x="5478463" y="2392363"/>
          <p14:tracePt t="18255" x="5446713" y="2392363"/>
          <p14:tracePt t="18334" x="5446713" y="2406650"/>
          <p14:tracePt t="18410" x="5446713" y="2422525"/>
          <p14:tracePt t="18499" x="5462588" y="2422525"/>
          <p14:tracePt t="18548" x="5478463" y="2422525"/>
          <p14:tracePt t="18561" x="5494338" y="2422525"/>
          <p14:tracePt t="18568" x="5510213" y="2422525"/>
          <p14:tracePt t="18575" x="5526088" y="2422525"/>
          <p14:tracePt t="18588" x="5557838" y="2422525"/>
          <p14:tracePt t="18589" x="5573713" y="2422525"/>
          <p14:tracePt t="18604" x="5653088" y="2438400"/>
          <p14:tracePt t="18622" x="5748338" y="2470150"/>
          <p14:tracePt t="18623" x="5794375" y="2486025"/>
          <p14:tracePt t="18638" x="5921375" y="2533650"/>
          <p14:tracePt t="18654" x="6032500" y="2549525"/>
          <p14:tracePt t="18671" x="6143625" y="2581275"/>
          <p14:tracePt t="18688" x="6238875" y="2613025"/>
          <p14:tracePt t="18705" x="6302375" y="2613025"/>
          <p14:tracePt t="18706" x="6350000" y="2613025"/>
          <p14:tracePt t="18721" x="6397625" y="2613025"/>
          <p14:tracePt t="18738" x="6427788" y="2613025"/>
          <p14:tracePt t="18755" x="6443663" y="2613025"/>
          <p14:tracePt t="18782" x="6459538" y="2597150"/>
          <p14:tracePt t="18803" x="6491288" y="2597150"/>
          <p14:tracePt t="18824" x="6507163" y="2597150"/>
          <p14:tracePt t="18830" x="6523038" y="2597150"/>
          <p14:tracePt t="18844" x="6538913" y="2597150"/>
          <p14:tracePt t="18856" x="6554788" y="2597150"/>
          <p14:tracePt t="18873" x="6570663" y="2597150"/>
          <p14:tracePt t="18920" x="6586538" y="2597150"/>
          <p14:tracePt t="19610" x="6602413" y="2597150"/>
          <p14:tracePt t="19623" x="6618288" y="2597150"/>
          <p14:tracePt t="19630" x="6634163" y="2597150"/>
          <p14:tracePt t="19644" x="6681788" y="2597150"/>
          <p14:tracePt t="19654" x="6697663" y="2597150"/>
          <p14:tracePt t="19671" x="6856413" y="2628900"/>
          <p14:tracePt t="19688" x="6967538" y="2644775"/>
          <p14:tracePt t="19705" x="7077075" y="2660650"/>
          <p14:tracePt t="19706" x="7108825" y="2660650"/>
          <p14:tracePt t="19721" x="7188200" y="2660650"/>
          <p14:tracePt t="19738" x="7219950" y="2660650"/>
          <p14:tracePt t="19754" x="7235825" y="2660650"/>
          <p14:tracePt t="19771" x="7251700" y="2660650"/>
          <p14:tracePt t="19789" x="7267575" y="2660650"/>
          <p14:tracePt t="19804" x="7283450" y="2660650"/>
          <p14:tracePt t="19822" x="7299325" y="2660650"/>
          <p14:tracePt t="19857" x="7315200" y="2660650"/>
          <p14:tracePt t="20451" x="7251700" y="2676525"/>
          <p14:tracePt t="20457" x="7140575" y="2724150"/>
          <p14:tracePt t="20471" x="6999288" y="2787650"/>
          <p14:tracePt t="20472" x="6824663" y="2867025"/>
          <p14:tracePt t="20487" x="6570663" y="3009900"/>
          <p14:tracePt t="20504" x="6334125" y="3151188"/>
          <p14:tracePt t="20505" x="6207125" y="3246438"/>
          <p14:tracePt t="20521" x="6032500" y="3357563"/>
          <p14:tracePt t="20538" x="5905500" y="3436938"/>
          <p14:tracePt t="20554" x="5842000" y="3484563"/>
          <p14:tracePt t="20555" x="5826125" y="3484563"/>
          <p14:tracePt t="20571" x="5810250" y="3500438"/>
          <p14:tracePt t="20588" x="5810250" y="3516313"/>
          <p14:tracePt t="20637" x="5794375" y="3516313"/>
          <p14:tracePt t="20706" x="5780088" y="3516313"/>
          <p14:tracePt t="20726" x="5764213" y="3516313"/>
          <p14:tracePt t="20733" x="5732463" y="3516313"/>
          <p14:tracePt t="20740" x="5684838" y="3516313"/>
          <p14:tracePt t="20755" x="5573713" y="3516313"/>
          <p14:tracePt t="20771" x="5446713" y="3516313"/>
          <p14:tracePt t="20788" x="5192713" y="3516313"/>
          <p14:tracePt t="20805" x="5083175" y="3516313"/>
          <p14:tracePt t="20821" x="4940300" y="3516313"/>
          <p14:tracePt t="20838" x="4686300" y="3500438"/>
          <p14:tracePt t="20855" x="4529138" y="3484563"/>
          <p14:tracePt t="20872" x="4402138" y="3468688"/>
          <p14:tracePt t="20873" x="4386263" y="3468688"/>
          <p14:tracePt t="20888" x="4322763" y="3452813"/>
          <p14:tracePt t="20906" x="4306888" y="3452813"/>
          <p14:tracePt t="20921" x="4291013" y="3436938"/>
          <p14:tracePt t="20940" x="4275138" y="3436938"/>
          <p14:tracePt t="20955" x="4243388" y="3436938"/>
          <p14:tracePt t="20971" x="4164013" y="3373438"/>
          <p14:tracePt t="20988" x="3989388" y="3294063"/>
          <p14:tracePt t="21005" x="3863975" y="3246438"/>
          <p14:tracePt t="21021" x="3736975" y="3198813"/>
          <p14:tracePt t="21023" x="3673475" y="3167063"/>
          <p14:tracePt t="21038" x="3514725" y="3119438"/>
          <p14:tracePt t="21054" x="3419475" y="3087688"/>
          <p14:tracePt t="21071" x="3151188" y="2978150"/>
          <p14:tracePt t="21087" x="2944813" y="2930525"/>
          <p14:tracePt t="21105" x="2833688" y="2882900"/>
          <p14:tracePt t="21106" x="2770188" y="2867025"/>
          <p14:tracePt t="21121" x="2708275" y="2819400"/>
          <p14:tracePt t="21138" x="2628900" y="2787650"/>
          <p14:tracePt t="21155" x="2628900" y="2771775"/>
          <p14:tracePt t="21156" x="2613025" y="2771775"/>
          <p14:tracePt t="21195" x="2597150" y="2771775"/>
          <p14:tracePt t="21230" x="2581275" y="2771775"/>
          <p14:tracePt t="21237" x="2565400" y="2771775"/>
          <p14:tracePt t="21250" x="2549525" y="2771775"/>
          <p14:tracePt t="21334" x="2533650" y="2771775"/>
          <p14:tracePt t="21390" x="2517775" y="2771775"/>
          <p14:tracePt t="21651" x="2533650" y="2771775"/>
          <p14:tracePt t="21699" x="2549525" y="2771775"/>
          <p14:tracePt t="21720" x="2565400" y="2771775"/>
          <p14:tracePt t="21747" x="2581275" y="2771775"/>
          <p14:tracePt t="21809" x="2613025" y="2771775"/>
          <p14:tracePt t="21817" x="2613025" y="2787650"/>
          <p14:tracePt t="21837" x="2628900" y="2787650"/>
          <p14:tracePt t="21844" x="2644775" y="2787650"/>
          <p14:tracePt t="21854" x="2660650" y="2803525"/>
          <p14:tracePt t="21871" x="2770188" y="2819400"/>
          <p14:tracePt t="21888" x="2865438" y="2819400"/>
          <p14:tracePt t="21905" x="3008313" y="2835275"/>
          <p14:tracePt t="21921" x="3309938" y="2898775"/>
          <p14:tracePt t="21938" x="3562350" y="2914650"/>
          <p14:tracePt t="21955" x="3768725" y="2914650"/>
          <p14:tracePt t="21956" x="3911600" y="2914650"/>
          <p14:tracePt t="21971" x="4116388" y="2914650"/>
          <p14:tracePt t="21988" x="4370388" y="2898775"/>
          <p14:tracePt t="22004" x="4497388" y="2882900"/>
          <p14:tracePt t="22021" x="4591050" y="2867025"/>
          <p14:tracePt t="22022" x="4606925" y="2867025"/>
          <p14:tracePt t="22038" x="4638675" y="2867025"/>
          <p14:tracePt t="22055" x="4654550" y="2867025"/>
          <p14:tracePt t="22079" x="4670425" y="2867025"/>
          <p14:tracePt t="22087" x="4686300" y="2867025"/>
          <p14:tracePt t="22105" x="4718050" y="2867025"/>
          <p14:tracePt t="22106" x="4733925" y="2867025"/>
          <p14:tracePt t="22121" x="4797425" y="2867025"/>
          <p14:tracePt t="22138" x="4860925" y="2867025"/>
          <p14:tracePt t="22139" x="4876800" y="2867025"/>
          <p14:tracePt t="22154" x="4908550" y="2867025"/>
          <p14:tracePt t="22155" x="4940300" y="2867025"/>
          <p14:tracePt t="22172" x="5003800" y="2867025"/>
          <p14:tracePt t="22188" x="5019675" y="2867025"/>
          <p14:tracePt t="22189" x="5051425" y="2867025"/>
          <p14:tracePt t="22204" x="5067300" y="2867025"/>
          <p14:tracePt t="23121" x="5083175" y="2882900"/>
          <p14:tracePt t="23168" x="5083175" y="2898775"/>
          <p14:tracePt t="23188" x="5099050" y="2898775"/>
          <p14:tracePt t="23216" x="5114925" y="2898775"/>
          <p14:tracePt t="23299" x="5114925" y="2882900"/>
          <p14:tracePt t="23327" x="5114925" y="2851150"/>
          <p14:tracePt t="23354" x="5130800" y="2851150"/>
          <p14:tracePt t="23368" x="5130800" y="2835275"/>
          <p14:tracePt t="23374" x="5130800" y="2819400"/>
          <p14:tracePt t="23395" x="5146675" y="2819400"/>
          <p14:tracePt t="23423" x="5146675" y="2803525"/>
          <p14:tracePt t="23457" x="5162550" y="2787650"/>
          <p14:tracePt t="23472" x="5162550" y="2771775"/>
          <p14:tracePt t="23533" x="5162550" y="2755900"/>
          <p14:tracePt t="23561" x="5162550" y="2740025"/>
          <p14:tracePt t="23610" x="5178425" y="2740025"/>
          <p14:tracePt t="23748" x="5178425" y="2724150"/>
          <p14:tracePt t="23810" x="5178425" y="2708275"/>
          <p14:tracePt t="23858" x="5192713" y="2692400"/>
          <p14:tracePt t="24404" x="5192713" y="2676525"/>
          <p14:tracePt t="24488" x="5192713" y="2660650"/>
          <p14:tracePt t="24934" x="5192713" y="2676525"/>
          <p14:tracePt t="25583" x="5208588" y="2692400"/>
          <p14:tracePt t="25680" x="5208588" y="2708275"/>
          <p14:tracePt t="25831" x="5224463" y="2708275"/>
          <p14:tracePt t="25906" x="5224463" y="2692400"/>
          <p14:tracePt t="26079" x="5240338" y="2692400"/>
          <p14:tracePt t="27121" x="5240338" y="2676525"/>
          <p14:tracePt t="27280" x="5256213" y="2676525"/>
          <p14:tracePt t="27349" x="5256213" y="2660650"/>
          <p14:tracePt t="27445" x="5256213" y="2644775"/>
          <p14:tracePt t="27811" x="5272088" y="2628900"/>
          <p14:tracePt t="27922" x="5272088" y="2613025"/>
          <p14:tracePt t="28108" x="5256213" y="2597150"/>
          <p14:tracePt t="28176" x="5240338" y="2597150"/>
          <p14:tracePt t="28232" x="5224463" y="2597150"/>
          <p14:tracePt t="28597" x="5240338" y="2597150"/>
          <p14:tracePt t="29701" x="5224463" y="2597150"/>
          <p14:tracePt t="31192" x="5240338" y="2597150"/>
          <p14:tracePt t="31301" x="5240338" y="2613025"/>
          <p14:tracePt t="31405" x="5240338" y="2628900"/>
          <p14:tracePt t="31446" x="5240338" y="2644775"/>
          <p14:tracePt t="31466" x="5256213" y="2660650"/>
          <p14:tracePt t="31473" x="5272088" y="2676525"/>
          <p14:tracePt t="31481" x="5272088" y="2692400"/>
          <p14:tracePt t="31488" x="5287963" y="2708275"/>
          <p14:tracePt t="31504" x="5335588" y="2771775"/>
          <p14:tracePt t="31521" x="5414963" y="2835275"/>
          <p14:tracePt t="31522" x="5446713" y="2867025"/>
          <p14:tracePt t="31537" x="5494338" y="2946400"/>
          <p14:tracePt t="31554" x="5557838" y="2978150"/>
          <p14:tracePt t="31570" x="5589588" y="3025775"/>
          <p14:tracePt t="31571" x="5605463" y="3041650"/>
          <p14:tracePt t="31587" x="5621338" y="3041650"/>
          <p14:tracePt t="31605" x="5621338" y="3057525"/>
          <p14:tracePt t="31625" x="5637213" y="3057525"/>
          <p14:tracePt t="31667" x="5637213" y="3073400"/>
          <p14:tracePt t="31695" x="5653088" y="3073400"/>
          <p14:tracePt t="31722" x="5668963" y="3073400"/>
          <p14:tracePt t="31729" x="5684838" y="3087688"/>
          <p14:tracePt t="31737" x="5700713" y="3087688"/>
          <p14:tracePt t="31754" x="5716588" y="3119438"/>
          <p14:tracePt t="31770" x="5748338" y="3119438"/>
          <p14:tracePt t="31771" x="5764213" y="3135313"/>
          <p14:tracePt t="31787" x="5794375" y="3151188"/>
          <p14:tracePt t="31805" x="5873750" y="3167063"/>
          <p14:tracePt t="31820" x="5921375" y="3182938"/>
          <p14:tracePt t="31837" x="5969000" y="3214688"/>
          <p14:tracePt t="31856" x="6000750" y="3214688"/>
          <p14:tracePt t="31870" x="6032500" y="3214688"/>
          <p14:tracePt t="31887" x="6064250" y="3230563"/>
          <p14:tracePt t="31904" x="6111875" y="3246438"/>
          <p14:tracePt t="31921" x="6143625" y="3246438"/>
          <p14:tracePt t="31922" x="6159500" y="3262313"/>
          <p14:tracePt t="31937" x="6238875" y="3262313"/>
          <p14:tracePt t="31954" x="6270625" y="3262313"/>
          <p14:tracePt t="31971" x="6302375" y="3262313"/>
          <p14:tracePt t="31987" x="6334125" y="3262313"/>
          <p14:tracePt t="32004" x="6350000" y="3278188"/>
          <p14:tracePt t="32020" x="6381750" y="3278188"/>
          <p14:tracePt t="32037" x="6427788" y="3294063"/>
          <p14:tracePt t="32054" x="6507163" y="3309938"/>
          <p14:tracePt t="32071" x="6538913" y="3309938"/>
          <p14:tracePt t="32088" x="6554788" y="3309938"/>
          <p14:tracePt t="32104" x="6570663" y="3309938"/>
          <p14:tracePt t="32120" x="6586538" y="3309938"/>
          <p14:tracePt t="32122" x="6602413" y="3309938"/>
          <p14:tracePt t="32137" x="6634163" y="3309938"/>
          <p14:tracePt t="32154" x="6665913" y="3309938"/>
          <p14:tracePt t="32171" x="6713538" y="3341688"/>
          <p14:tracePt t="32172" x="6745288" y="3341688"/>
          <p14:tracePt t="32187" x="6777038" y="3357563"/>
          <p14:tracePt t="32205" x="6792913" y="3373438"/>
          <p14:tracePt t="32220" x="6808788" y="3373438"/>
          <p14:tracePt t="32237" x="6840538" y="3373438"/>
          <p14:tracePt t="32239" x="6872288" y="3373438"/>
          <p14:tracePt t="32254" x="6888163" y="3373438"/>
          <p14:tracePt t="32255" x="6919913" y="3373438"/>
          <p14:tracePt t="32271" x="6999288" y="3389313"/>
          <p14:tracePt t="32287" x="7092950" y="3405188"/>
          <p14:tracePt t="32288" x="7124700" y="3405188"/>
          <p14:tracePt t="32303" x="7188200" y="3421063"/>
          <p14:tracePt t="32321" x="7219950" y="3421063"/>
          <p14:tracePt t="32337" x="7283450" y="3436938"/>
          <p14:tracePt t="32354" x="7362825" y="3468688"/>
          <p14:tracePt t="32371" x="7458075" y="3484563"/>
          <p14:tracePt t="32371" x="7537450" y="3484563"/>
          <p14:tracePt t="32387" x="7616825" y="3516313"/>
          <p14:tracePt t="32404" x="7678738" y="3532188"/>
          <p14:tracePt t="32405" x="7710488" y="3532188"/>
          <p14:tracePt t="32420" x="7742238" y="3532188"/>
          <p14:tracePt t="32439" x="7758113" y="3532188"/>
          <p14:tracePt t="32454" x="7789863" y="3532188"/>
          <p14:tracePt t="32470" x="7885113" y="3563938"/>
          <p14:tracePt t="32488" x="8186738" y="3611563"/>
          <p14:tracePt t="32504" x="8439150" y="3675063"/>
          <p14:tracePt t="32520" x="8677275" y="3754438"/>
          <p14:tracePt t="32537" x="8897938" y="3832225"/>
          <p14:tracePt t="32554" x="8961438" y="3863975"/>
          <p14:tracePt t="32571" x="8993188" y="3879850"/>
          <p14:tracePt t="32572" x="9009063" y="3879850"/>
          <p14:tracePt t="32587" x="9024938" y="3879850"/>
          <p14:tracePt t="32604" x="9040813" y="3879850"/>
          <p14:tracePt t="32771" x="9024938" y="3879850"/>
          <p14:tracePt t="32777" x="9009063" y="3879850"/>
          <p14:tracePt t="32787" x="8993188" y="3879850"/>
          <p14:tracePt t="32804" x="8961438" y="3879850"/>
          <p14:tracePt t="32805" x="8945563" y="3863975"/>
          <p14:tracePt t="32820" x="8913813" y="3863975"/>
          <p14:tracePt t="32837" x="8882063" y="3848100"/>
          <p14:tracePt t="32854" x="8866188" y="3848100"/>
          <p14:tracePt t="32874" x="8850313" y="3848100"/>
          <p14:tracePt t="32957" x="8836025" y="3848100"/>
          <p14:tracePt t="32991" x="8820150" y="3848100"/>
          <p14:tracePt t="33012" x="8804275" y="3848100"/>
          <p14:tracePt t="33026" x="8788400" y="3863975"/>
          <p14:tracePt t="33032" x="8772525" y="3879850"/>
          <p14:tracePt t="33039" x="8756650" y="3879850"/>
          <p14:tracePt t="33055" x="8740775" y="3911600"/>
          <p14:tracePt t="33071" x="8709025" y="3943350"/>
          <p14:tracePt t="33087" x="8693150" y="3959225"/>
          <p14:tracePt t="33115" x="8677275" y="3975100"/>
          <p14:tracePt t="42692" x="8677275" y="3990975"/>
          <p14:tracePt t="42783" x="8661400" y="3990975"/>
          <p14:tracePt t="42823" x="8645525" y="3990975"/>
          <p14:tracePt t="42857" x="8629650" y="3990975"/>
          <p14:tracePt t="42878" x="8629650" y="4006850"/>
          <p14:tracePt t="42891" x="8613775" y="4006850"/>
          <p14:tracePt t="42898" x="8597900" y="4006850"/>
          <p14:tracePt t="42912" x="8597900" y="4022725"/>
          <p14:tracePt t="42920" x="8566150" y="4022725"/>
          <p14:tracePt t="42936" x="8534400" y="4038600"/>
          <p14:tracePt t="42953" x="8470900" y="4070350"/>
          <p14:tracePt t="42970" x="8407400" y="4086225"/>
          <p14:tracePt t="42986" x="8359775" y="4117975"/>
          <p14:tracePt t="42988" x="8343900" y="4133850"/>
          <p14:tracePt t="43004" x="8312150" y="4133850"/>
          <p14:tracePt t="43020" x="8296275" y="4165600"/>
          <p14:tracePt t="43036" x="8264525" y="4165600"/>
          <p14:tracePt t="43037" x="8264525" y="4181475"/>
          <p14:tracePt t="43053" x="8218488" y="4213225"/>
          <p14:tracePt t="43070" x="8186738" y="4229100"/>
          <p14:tracePt t="43071" x="8154988" y="4260850"/>
          <p14:tracePt t="43086" x="8107363" y="4292600"/>
          <p14:tracePt t="43103" x="8043863" y="4340225"/>
          <p14:tracePt t="43120" x="7932738" y="4419600"/>
          <p14:tracePt t="43136" x="7869238" y="4451350"/>
          <p14:tracePt t="43154" x="7726363" y="4513263"/>
          <p14:tracePt t="43170" x="7646988" y="4560888"/>
          <p14:tracePt t="43186" x="7569200" y="4592638"/>
          <p14:tracePt t="43187" x="7521575" y="4608513"/>
          <p14:tracePt t="43203" x="7458075" y="4640263"/>
          <p14:tracePt t="43220" x="7346950" y="4672013"/>
          <p14:tracePt t="43237" x="7251700" y="4719638"/>
          <p14:tracePt t="43238" x="7156450" y="4751388"/>
          <p14:tracePt t="43253" x="7029450" y="4783138"/>
          <p14:tracePt t="43270" x="6951663" y="4814888"/>
          <p14:tracePt t="43271" x="6904038" y="4830763"/>
          <p14:tracePt t="43286" x="6872288" y="4846638"/>
          <p14:tracePt t="43304" x="6840538" y="4846638"/>
          <p14:tracePt t="43320" x="6824663" y="4846638"/>
          <p14:tracePt t="43321" x="6808788" y="4846638"/>
          <p14:tracePt t="43336" x="6761163" y="4862513"/>
          <p14:tracePt t="43354" x="6618288" y="4878388"/>
          <p14:tracePt t="43369" x="6554788" y="4894263"/>
          <p14:tracePt t="43386" x="6507163" y="4894263"/>
          <p14:tracePt t="43387" x="6491288" y="4894263"/>
          <p14:tracePt t="43403" x="6475413" y="4894263"/>
          <p14:tracePt t="43443" x="6459538" y="4894263"/>
          <p14:tracePt t="43450" x="6443663" y="4894263"/>
          <p14:tracePt t="43478" x="6411913" y="4894263"/>
          <p14:tracePt t="43492" x="6397625" y="4910138"/>
          <p14:tracePt t="43505" x="6381750" y="4910138"/>
          <p14:tracePt t="43521" x="6365875" y="4926013"/>
          <p14:tracePt t="43539" x="6350000" y="4926013"/>
          <p14:tracePt t="43568" x="6334125" y="4926013"/>
          <p14:tracePt t="43685" x="6350000" y="4926013"/>
          <p14:tracePt t="43769" x="6365875" y="4926013"/>
          <p14:tracePt t="43844" x="6381750" y="4926013"/>
          <p14:tracePt t="43948" x="6397625" y="4910138"/>
          <p14:tracePt t="43982" x="6427788" y="4910138"/>
          <p14:tracePt t="43995" x="6427788" y="4894263"/>
          <p14:tracePt t="44016" x="6459538" y="4878388"/>
          <p14:tracePt t="44023" x="6491288" y="4862513"/>
          <p14:tracePt t="44036" x="6538913" y="4846638"/>
          <p14:tracePt t="44053" x="6602413" y="4830763"/>
          <p14:tracePt t="44072" x="6697663" y="4799013"/>
          <p14:tracePt t="44086" x="6745288" y="4783138"/>
          <p14:tracePt t="44103" x="6761163" y="4767263"/>
          <p14:tracePt t="44119" x="6792913" y="4767263"/>
          <p14:tracePt t="44161" x="6792913" y="4751388"/>
          <p14:tracePt t="44437" x="6777038" y="4751388"/>
          <p14:tracePt t="44568" x="6777038" y="4735513"/>
          <p14:tracePt t="44699" x="6777038" y="4719638"/>
          <p14:tracePt t="46300" x="6761163" y="4719638"/>
          <p14:tracePt t="46306" x="6761163" y="4703763"/>
          <p14:tracePt t="46327" x="6745288" y="4703763"/>
          <p14:tracePt t="46362" x="6729413" y="4703763"/>
          <p14:tracePt t="46515" x="6729413" y="4687888"/>
          <p14:tracePt t="46603" x="6745288" y="4687888"/>
          <p14:tracePt t="46691" x="6729413" y="4687888"/>
          <p14:tracePt t="46711" x="6713538" y="4703763"/>
          <p14:tracePt t="46718" x="6697663" y="4703763"/>
          <p14:tracePt t="46725" x="6681788" y="4703763"/>
          <p14:tracePt t="46738" x="6665913" y="4703763"/>
          <p14:tracePt t="46753" x="6650038" y="4703763"/>
          <p14:tracePt t="46754" x="6618288" y="4703763"/>
          <p14:tracePt t="46770" x="6570663" y="4703763"/>
          <p14:tracePt t="46788" x="6538913" y="4703763"/>
          <p14:tracePt t="46803" x="6523038" y="4703763"/>
          <p14:tracePt t="46820" x="6491288" y="4703763"/>
          <p14:tracePt t="46879" x="6475413" y="4703763"/>
          <p14:tracePt t="46883" x="6459538" y="4719638"/>
          <p14:tracePt t="46898" x="6459538" y="4735513"/>
          <p14:tracePt t="46918" x="6443663" y="4751388"/>
          <p14:tracePt t="46925" x="6427788" y="4783138"/>
          <p14:tracePt t="46938" x="6411913" y="4783138"/>
          <p14:tracePt t="46953" x="6411913" y="4799013"/>
          <p14:tracePt t="46970" x="6411913" y="4814888"/>
          <p14:tracePt t="47015" x="6411913" y="4830763"/>
          <p14:tracePt t="47036" x="6411913" y="4846638"/>
          <p14:tracePt t="47042" x="6443663" y="4862513"/>
          <p14:tracePt t="47056" x="6459538" y="4878388"/>
          <p14:tracePt t="47070" x="6523038" y="4941888"/>
          <p14:tracePt t="47086" x="6586538" y="5021263"/>
          <p14:tracePt t="47103" x="6650038" y="5084763"/>
          <p14:tracePt t="47119" x="6745288" y="5194300"/>
          <p14:tracePt t="47136" x="6777038" y="5210175"/>
          <p14:tracePt t="47153" x="6808788" y="5241925"/>
          <p14:tracePt t="47170" x="6824663" y="5257800"/>
          <p14:tracePt t="47186" x="6856413" y="5273675"/>
          <p14:tracePt t="47203" x="6888163" y="5289550"/>
          <p14:tracePt t="47220" x="6904038" y="5305425"/>
          <p14:tracePt t="47222" x="6919913" y="5305425"/>
          <p14:tracePt t="47236" x="6935788" y="5321300"/>
          <p14:tracePt t="47253" x="6951663" y="5337175"/>
          <p14:tracePt t="47269" x="6967538" y="5337175"/>
          <p14:tracePt t="47270" x="6967538" y="5353050"/>
          <p14:tracePt t="47286" x="7013575" y="5368925"/>
          <p14:tracePt t="47303" x="7061200" y="5416550"/>
          <p14:tracePt t="47304" x="7108825" y="5448300"/>
          <p14:tracePt t="47319" x="7219950" y="5511800"/>
          <p14:tracePt t="47336" x="7299325" y="5575300"/>
          <p14:tracePt t="47353" x="7394575" y="5638800"/>
          <p14:tracePt t="47354" x="7426325" y="5654675"/>
          <p14:tracePt t="47370" x="7489825" y="5702300"/>
          <p14:tracePt t="47387" x="7505700" y="5718175"/>
          <p14:tracePt t="47403" x="7521575" y="5718175"/>
          <p14:tracePt t="47602" x="7537450" y="5718175"/>
          <p14:tracePt t="47684" x="7553325" y="5718175"/>
          <p14:tracePt t="47712" x="7569200" y="5718175"/>
          <p14:tracePt t="47760" x="7585075" y="5718175"/>
          <p14:tracePt t="47780" x="7600950" y="5718175"/>
          <p14:tracePt t="47808" x="7616825" y="5702300"/>
          <p14:tracePt t="47821" x="7616825" y="5686425"/>
          <p14:tracePt t="47828" x="7646988" y="5686425"/>
          <p14:tracePt t="47843" x="7662863" y="5670550"/>
          <p14:tracePt t="47853" x="7694613" y="5670550"/>
          <p14:tracePt t="47870" x="7726363" y="5638800"/>
          <p14:tracePt t="47886" x="7742238" y="5638800"/>
          <p14:tracePt t="47903" x="7758113" y="5638800"/>
          <p14:tracePt t="47919" x="7773988" y="5622925"/>
          <p14:tracePt t="48098" x="7742238" y="5622925"/>
          <p14:tracePt t="48112" x="7710488" y="5607050"/>
          <p14:tracePt t="48118" x="7662863" y="5607050"/>
          <p14:tracePt t="48137" x="7553325" y="5575300"/>
          <p14:tracePt t="48153" x="7394575" y="5559425"/>
          <p14:tracePt t="48154" x="7331075" y="5543550"/>
          <p14:tracePt t="48169" x="7156450" y="5527675"/>
          <p14:tracePt t="48186" x="7045325" y="5527675"/>
          <p14:tracePt t="48187" x="6999288" y="5527675"/>
          <p14:tracePt t="48202" x="6904038" y="5511800"/>
          <p14:tracePt t="48220" x="6808788" y="5511800"/>
          <p14:tracePt t="48236" x="6761163" y="5511800"/>
          <p14:tracePt t="48237" x="6713538" y="5511800"/>
          <p14:tracePt t="48253" x="6665913" y="5511800"/>
          <p14:tracePt t="48270" x="6634163" y="5511800"/>
          <p14:tracePt t="48271" x="6618288" y="5511800"/>
          <p14:tracePt t="48298" x="6602413" y="5511800"/>
          <p14:tracePt t="48325" x="6586538" y="5511800"/>
          <p14:tracePt t="48333" x="6570663" y="5511800"/>
          <p14:tracePt t="48353" x="6554788" y="5511800"/>
          <p14:tracePt t="48359" x="6538913" y="5511800"/>
          <p14:tracePt t="48374" x="6507163" y="5511800"/>
          <p14:tracePt t="48386" x="6491288" y="5511800"/>
          <p14:tracePt t="48387" x="6443663" y="5511800"/>
          <p14:tracePt t="48402" x="6350000" y="5511800"/>
          <p14:tracePt t="48420" x="6270625" y="5511800"/>
          <p14:tracePt t="48828" x="6127750" y="5511800"/>
          <p14:tracePt t="48833" x="6016625" y="5511800"/>
          <p14:tracePt t="48840" x="5857875" y="5543550"/>
          <p14:tracePt t="48853" x="5668963" y="5575300"/>
          <p14:tracePt t="48854" x="5462588" y="5622925"/>
          <p14:tracePt t="48869" x="5083175" y="5686425"/>
          <p14:tracePt t="48886" x="4733925" y="5765800"/>
          <p14:tracePt t="48903" x="4449763" y="5813425"/>
          <p14:tracePt t="48904" x="4338638" y="5843588"/>
          <p14:tracePt t="48920" x="4148138" y="5859463"/>
          <p14:tracePt t="48936" x="3911600" y="5875338"/>
          <p14:tracePt t="48952" x="3609975" y="5875338"/>
          <p14:tracePt t="48970" x="3467100" y="5859463"/>
          <p14:tracePt t="48971" x="3419475" y="5843588"/>
          <p14:tracePt t="48986" x="3371850" y="5843588"/>
          <p14:tracePt t="48987" x="3325813" y="5829300"/>
          <p14:tracePt t="49003" x="3262313" y="5813425"/>
          <p14:tracePt t="49020" x="3167063" y="5781675"/>
          <p14:tracePt t="49021" x="3135313" y="5781675"/>
          <p14:tracePt t="49036" x="3008313" y="5734050"/>
          <p14:tracePt t="49054" x="2881313" y="5702300"/>
          <p14:tracePt t="49055" x="2817813" y="5686425"/>
          <p14:tracePt t="49069" x="2644775" y="5638800"/>
          <p14:tracePt t="49086" x="2533650" y="5638800"/>
          <p14:tracePt t="49103" x="2422525" y="5622925"/>
          <p14:tracePt t="49104" x="2374900" y="5622925"/>
          <p14:tracePt t="49120" x="2327275" y="5607050"/>
          <p14:tracePt t="49136" x="2263775" y="5591175"/>
          <p14:tracePt t="49137" x="2232025" y="5591175"/>
          <p14:tracePt t="49152" x="2216150" y="5591175"/>
          <p14:tracePt t="49170" x="2184400" y="5591175"/>
          <p14:tracePt t="49186" x="2184400" y="5575300"/>
          <p14:tracePt t="49203" x="2168525" y="5575300"/>
          <p14:tracePt t="49234" x="2152650" y="5575300"/>
          <p14:tracePt t="49283" x="2122488" y="5559425"/>
          <p14:tracePt t="49289" x="2090738" y="5559425"/>
          <p14:tracePt t="49304" x="2058988" y="5559425"/>
          <p14:tracePt t="49319" x="2027238" y="5543550"/>
          <p14:tracePt t="49336" x="1995488" y="5527675"/>
          <p14:tracePt t="49337" x="1979613" y="5527675"/>
          <p14:tracePt t="49353" x="1947863" y="5511800"/>
          <p14:tracePt t="49476" x="1963738" y="5511800"/>
          <p14:tracePt t="49510" x="1979613" y="5511800"/>
          <p14:tracePt t="49517" x="1995488" y="5511800"/>
          <p14:tracePt t="49538" x="2011363" y="5511800"/>
          <p14:tracePt t="49558" x="2027238" y="5511800"/>
          <p14:tracePt t="49566" x="2043113" y="5511800"/>
          <p14:tracePt t="49579" x="2058988" y="5511800"/>
          <p14:tracePt t="49587" x="2090738" y="5511800"/>
          <p14:tracePt t="49602" x="2122488" y="5511800"/>
          <p14:tracePt t="49620" x="2200275" y="5527675"/>
          <p14:tracePt t="49621" x="2247900" y="5527675"/>
          <p14:tracePt t="49636" x="2343150" y="5543550"/>
          <p14:tracePt t="49653" x="2454275" y="5575300"/>
          <p14:tracePt t="49654" x="2533650" y="5575300"/>
          <p14:tracePt t="49669" x="2628900" y="5591175"/>
          <p14:tracePt t="49686" x="2754313" y="5622925"/>
          <p14:tracePt t="49703" x="2944813" y="5622925"/>
          <p14:tracePt t="49720" x="3071813" y="5638800"/>
          <p14:tracePt t="49737" x="3230563" y="5654675"/>
          <p14:tracePt t="49753" x="3309938" y="5654675"/>
          <p14:tracePt t="49769" x="3355975" y="5654675"/>
          <p14:tracePt t="49786" x="3403600" y="5670550"/>
          <p14:tracePt t="49803" x="3451225" y="5670550"/>
          <p14:tracePt t="49820" x="3482975" y="5670550"/>
          <p14:tracePt t="49821" x="3498850" y="5670550"/>
          <p14:tracePt t="49836" x="3594100" y="5670550"/>
          <p14:tracePt t="49853" x="3721100" y="5670550"/>
          <p14:tracePt t="49854" x="3816350" y="5670550"/>
          <p14:tracePt t="49869" x="3863975" y="5654675"/>
          <p14:tracePt t="49870" x="3911600" y="5654675"/>
          <p14:tracePt t="49886" x="4021138" y="5638800"/>
          <p14:tracePt t="49903" x="4100513" y="5638800"/>
          <p14:tracePt t="49905" x="4148138" y="5638800"/>
          <p14:tracePt t="49919" x="4211638" y="5622925"/>
          <p14:tracePt t="49936" x="4322763" y="5622925"/>
          <p14:tracePt t="49937" x="4354513" y="5622925"/>
          <p14:tracePt t="49952" x="4449763" y="5607050"/>
          <p14:tracePt t="49969" x="4560888" y="5607050"/>
          <p14:tracePt t="49986" x="4654550" y="5607050"/>
          <p14:tracePt t="49987" x="4702175" y="5591175"/>
          <p14:tracePt t="50002" x="4797425" y="5575300"/>
          <p14:tracePt t="50020" x="4876800" y="5543550"/>
          <p14:tracePt t="50020" x="4924425" y="5527675"/>
          <p14:tracePt t="50036" x="5003800" y="5511800"/>
          <p14:tracePt t="50053" x="5114925" y="5511800"/>
          <p14:tracePt t="50069" x="5208588" y="5511800"/>
          <p14:tracePt t="50070" x="5256213" y="5511800"/>
          <p14:tracePt t="50086" x="5335588" y="5511800"/>
          <p14:tracePt t="50104" x="5399088" y="5511800"/>
          <p14:tracePt t="50120" x="5414963" y="5511800"/>
          <p14:tracePt t="50136" x="5430838" y="5511800"/>
          <p14:tracePt t="50152" x="5462588" y="5511800"/>
          <p14:tracePt t="50170" x="5510213" y="5511800"/>
          <p14:tracePt t="50172" x="5541963" y="5495925"/>
          <p14:tracePt t="50187" x="5573713" y="5495925"/>
          <p14:tracePt t="50188" x="5621338" y="5480050"/>
          <p14:tracePt t="50202" x="5716588" y="5480050"/>
          <p14:tracePt t="50219" x="5780088" y="5464175"/>
          <p14:tracePt t="50220" x="5794375" y="5464175"/>
          <p14:tracePt t="50236" x="5810250" y="5464175"/>
          <p14:tracePt t="50253" x="5842000" y="5448300"/>
          <p14:tracePt t="50254" x="5857875" y="5448300"/>
          <p14:tracePt t="50269" x="5921375" y="5448300"/>
          <p14:tracePt t="50286" x="6016625" y="5448300"/>
          <p14:tracePt t="50303" x="6191250" y="5448300"/>
          <p14:tracePt t="50320" x="6286500" y="5448300"/>
          <p14:tracePt t="50336" x="6350000" y="5448300"/>
          <p14:tracePt t="50352" x="6381750" y="5448300"/>
          <p14:tracePt t="50370" x="6411913" y="5448300"/>
          <p14:tracePt t="50386" x="6523038" y="5448300"/>
          <p14:tracePt t="50387" x="6554788" y="5448300"/>
          <p14:tracePt t="50403" x="6697663" y="5448300"/>
          <p14:tracePt t="50420" x="6792913" y="5448300"/>
          <p14:tracePt t="50421" x="6856413" y="5448300"/>
          <p14:tracePt t="50436" x="6935788" y="5448300"/>
          <p14:tracePt t="50453" x="6999288" y="5448300"/>
          <p14:tracePt t="50455" x="7029450" y="5448300"/>
          <p14:tracePt t="50469" x="7045325" y="5448300"/>
          <p14:tracePt t="50470" x="7092950" y="5448300"/>
          <p14:tracePt t="50486" x="7172325" y="5432425"/>
          <p14:tracePt t="50503" x="7283450" y="5416550"/>
          <p14:tracePt t="50504" x="7315200" y="5400675"/>
          <p14:tracePt t="50519" x="7394575" y="5384800"/>
          <p14:tracePt t="50536" x="7442200" y="5368925"/>
          <p14:tracePt t="50553" x="7489825" y="5337175"/>
          <p14:tracePt t="50570" x="7521575" y="5305425"/>
          <p14:tracePt t="50586" x="7537450" y="5257800"/>
          <p14:tracePt t="50603" x="7569200" y="5241925"/>
          <p14:tracePt t="50620" x="7569200" y="5226050"/>
          <p14:tracePt t="50718" x="7585075" y="5226050"/>
          <p14:tracePt t="50731" x="7600950" y="5226050"/>
          <p14:tracePt t="50752" x="7616825" y="5210175"/>
          <p14:tracePt t="50758" x="7631113" y="5194300"/>
          <p14:tracePt t="50769" x="7646988" y="5178425"/>
          <p14:tracePt t="50786" x="7710488" y="5162550"/>
          <p14:tracePt t="50803" x="7758113" y="5132388"/>
          <p14:tracePt t="50820" x="7869238" y="5084763"/>
          <p14:tracePt t="50821" x="7916863" y="5068888"/>
          <p14:tracePt t="50836" x="8012113" y="5037138"/>
          <p14:tracePt t="50853" x="8091488" y="5021263"/>
          <p14:tracePt t="50870" x="8139113" y="5005388"/>
          <p14:tracePt t="50871" x="8154988" y="5005388"/>
          <p14:tracePt t="50886" x="8170863" y="5005388"/>
          <p14:tracePt t="50903" x="8218488" y="5005388"/>
          <p14:tracePt t="50919" x="8248650" y="5005388"/>
          <p14:tracePt t="50936" x="8280400" y="5005388"/>
          <p14:tracePt t="50937" x="8296275" y="5005388"/>
          <p14:tracePt t="50953" x="8343900" y="5037138"/>
          <p14:tracePt t="50970" x="8375650" y="5053013"/>
          <p14:tracePt t="50986" x="8407400" y="5053013"/>
          <p14:tracePt t="51003" x="8439150" y="5084763"/>
          <p14:tracePt t="51020" x="8470900" y="5100638"/>
          <p14:tracePt t="51021" x="8518525" y="5116513"/>
          <p14:tracePt t="51036" x="8582025" y="5194300"/>
          <p14:tracePt t="51052" x="8677275" y="5257800"/>
          <p14:tracePt t="51070" x="8772525" y="5321300"/>
          <p14:tracePt t="51086" x="8820150" y="5368925"/>
          <p14:tracePt t="51104" x="8836025" y="5384800"/>
          <p14:tracePt t="51119" x="8836025" y="5400675"/>
          <p14:tracePt t="51137" x="8850313" y="5464175"/>
          <p14:tracePt t="51153" x="8882063" y="5543550"/>
          <p14:tracePt t="51169" x="8882063" y="5559425"/>
          <p14:tracePt t="54759" x="8740775" y="5670550"/>
          <p14:tracePt t="54765" x="8455025" y="5813425"/>
          <p14:tracePt t="54772" x="8202613" y="5954713"/>
          <p14:tracePt t="54786" x="7900988" y="6113463"/>
          <p14:tracePt t="54787" x="7569200" y="6208713"/>
          <p14:tracePt t="54803" x="6808788" y="6430963"/>
          <p14:tracePt t="54820" x="5969000" y="6588125"/>
          <p14:tracePt t="54821" x="5621338" y="6651625"/>
          <p14:tracePt t="54836" x="5035550" y="6667500"/>
          <p14:tracePt t="54853" x="4591050" y="6699250"/>
          <p14:tracePt t="54854" x="4418013" y="6699250"/>
          <p14:tracePt t="54869" x="4243388" y="6699250"/>
          <p14:tracePt t="54870" x="4084638" y="6699250"/>
          <p14:tracePt t="54886" x="3879850" y="6715125"/>
          <p14:tracePt t="54903" x="3705225" y="6715125"/>
          <p14:tracePt t="54904" x="3673475" y="6715125"/>
          <p14:tracePt t="54919" x="3578225" y="6699250"/>
          <p14:tracePt t="54936" x="3546475" y="6683375"/>
          <p14:tracePt t="54938" x="3514725" y="6683375"/>
          <p14:tracePt t="54952" x="3514725" y="6667500"/>
          <p14:tracePt t="54970" x="3498850" y="6667500"/>
          <p14:tracePt t="54993" x="3498850" y="6651625"/>
          <p14:tracePt t="55076" x="3498850" y="6635750"/>
          <p14:tracePt t="55082" x="3514725" y="6635750"/>
          <p14:tracePt t="55089" x="3530600" y="6635750"/>
          <p14:tracePt t="55103" x="3546475" y="6635750"/>
          <p14:tracePt t="55104" x="3578225" y="6635750"/>
          <p14:tracePt t="55119" x="3641725" y="6635750"/>
          <p14:tracePt t="55136" x="3721100" y="6635750"/>
          <p14:tracePt t="55152" x="3848100" y="6635750"/>
          <p14:tracePt t="55170" x="3895725" y="6635750"/>
          <p14:tracePt t="55172" x="3911600" y="6635750"/>
          <p14:tracePt t="55187" x="3927475" y="6635750"/>
          <p14:tracePt t="55188" x="3943350" y="6635750"/>
          <p14:tracePt t="55220" x="3959225" y="6635750"/>
          <p14:tracePt t="55311" x="3959225" y="6651625"/>
          <p14:tracePt t="55583" x="3832225" y="6651625"/>
          <p14:tracePt t="55590" x="3641725" y="6667500"/>
          <p14:tracePt t="55597" x="3435350" y="6667500"/>
          <p14:tracePt t="55619" x="3008313" y="6683375"/>
          <p14:tracePt t="55636" x="2740025" y="6683375"/>
          <p14:tracePt t="55652" x="2549525" y="6715125"/>
          <p14:tracePt t="55654" x="2454275" y="6715125"/>
          <p14:tracePt t="55669" x="2343150" y="6715125"/>
          <p14:tracePt t="55686" x="2216150" y="6731000"/>
          <p14:tracePt t="55687" x="2168525" y="6731000"/>
          <p14:tracePt t="55702" x="2043113" y="6731000"/>
          <p14:tracePt t="55719" x="1931988" y="6731000"/>
          <p14:tracePt t="55721" x="1884363" y="6731000"/>
          <p14:tracePt t="55736" x="1836738" y="6731000"/>
          <p14:tracePt t="55737" x="1820863" y="6731000"/>
          <p14:tracePt t="55753" x="1741488" y="6731000"/>
          <p14:tracePt t="55770" x="1725613" y="6731000"/>
          <p14:tracePt t="55771" x="1709738" y="6731000"/>
          <p14:tracePt t="55804" x="1693863" y="6746875"/>
          <p14:tracePt t="55811" x="1662113" y="6746875"/>
          <p14:tracePt t="55825" x="1630363" y="6746875"/>
          <p14:tracePt t="55836" x="1598613" y="6746875"/>
          <p14:tracePt t="55853" x="1520825" y="6746875"/>
          <p14:tracePt t="55856" x="1504950" y="6746875"/>
          <p14:tracePt t="55870" x="1425575" y="6746875"/>
          <p14:tracePt t="55886" x="1409700" y="6746875"/>
          <p14:tracePt t="55887" x="1393825" y="6746875"/>
          <p14:tracePt t="55902" x="1377950" y="6731000"/>
          <p14:tracePt t="55920" x="1330325" y="6731000"/>
          <p14:tracePt t="55921" x="1314450" y="6715125"/>
          <p14:tracePt t="55936" x="1219200" y="6667500"/>
          <p14:tracePt t="55952" x="1123950" y="6635750"/>
          <p14:tracePt t="55970" x="965200" y="6556375"/>
          <p14:tracePt t="55986" x="887413" y="6524625"/>
          <p14:tracePt t="56003" x="855663" y="6524625"/>
          <p14:tracePt t="56004" x="839788" y="6524625"/>
          <p14:tracePt t="56019" x="839788" y="6510338"/>
          <p14:tracePt t="56036" x="823913" y="6510338"/>
          <p14:tracePt t="56053" x="823913" y="6494463"/>
          <p14:tracePt t="56073" x="808038" y="6478588"/>
          <p14:tracePt t="56102" x="792163" y="6462713"/>
          <p14:tracePt t="56107" x="776288" y="6446838"/>
          <p14:tracePt t="56128" x="760413" y="6446838"/>
          <p14:tracePt t="56142" x="760413" y="6430963"/>
          <p14:tracePt t="56153" x="760413" y="6415088"/>
          <p14:tracePt t="56170" x="728663" y="6399213"/>
          <p14:tracePt t="56186" x="728663" y="6367463"/>
          <p14:tracePt t="56203" x="696913" y="6335713"/>
          <p14:tracePt t="56204" x="665163" y="6303963"/>
          <p14:tracePt t="56219" x="665163" y="6272213"/>
          <p14:tracePt t="56236" x="633413" y="6256338"/>
          <p14:tracePt t="56253" x="617538" y="6224588"/>
          <p14:tracePt t="56371" x="633413" y="6208713"/>
          <p14:tracePt t="56405" x="649288" y="6208713"/>
          <p14:tracePt t="56453" x="665163" y="6208713"/>
          <p14:tracePt t="56487" x="681038" y="6192838"/>
          <p14:tracePt t="56522" x="696913" y="6192838"/>
          <p14:tracePt t="56542" x="712788" y="6192838"/>
          <p14:tracePt t="56556" x="728663" y="6192838"/>
          <p14:tracePt t="56563" x="728663" y="6176963"/>
          <p14:tracePt t="56570" x="744538" y="6176963"/>
          <p14:tracePt t="56585" x="760413" y="6176963"/>
          <p14:tracePt t="56605" x="776288" y="6176963"/>
          <p14:tracePt t="56619" x="792163" y="6176963"/>
          <p14:tracePt t="56636" x="808038" y="6176963"/>
          <p14:tracePt t="56669" x="887413" y="6176963"/>
          <p14:tracePt t="56686" x="933450" y="6176963"/>
          <p14:tracePt t="56702" x="965200" y="6176963"/>
          <p14:tracePt t="56720" x="981075" y="6161088"/>
          <p14:tracePt t="56736" x="996950" y="6161088"/>
          <p14:tracePt t="56753" x="1012825" y="6161088"/>
          <p14:tracePt t="56770" x="1044575" y="6161088"/>
          <p14:tracePt t="56786" x="1060450" y="6145213"/>
          <p14:tracePt t="56803" x="1108075" y="6145213"/>
          <p14:tracePt t="56804" x="1123950" y="6145213"/>
          <p14:tracePt t="56819" x="1171575" y="6145213"/>
          <p14:tracePt t="56836" x="1219200" y="6145213"/>
          <p14:tracePt t="56853" x="1235075" y="6145213"/>
          <p14:tracePt t="56854" x="1250950" y="6145213"/>
          <p14:tracePt t="56880" x="1266825" y="6145213"/>
          <p14:tracePt t="56901" x="1282700" y="6145213"/>
          <p14:tracePt t="56907" x="1298575" y="6161088"/>
          <p14:tracePt t="56937" x="1314450" y="6161088"/>
          <p14:tracePt t="56949" x="1330325" y="6161088"/>
          <p14:tracePt t="56956" x="1346200" y="6161088"/>
          <p14:tracePt t="56985" x="1377950" y="6161088"/>
          <p14:tracePt t="57003" x="1425575" y="6161088"/>
          <p14:tracePt t="57004" x="1441450" y="6161088"/>
          <p14:tracePt t="57019" x="1473200" y="6161088"/>
          <p14:tracePt t="57020" x="1489075" y="6161088"/>
          <p14:tracePt t="57036" x="1566863" y="6161088"/>
          <p14:tracePt t="57053" x="1662113" y="6161088"/>
          <p14:tracePt t="57069" x="1725613" y="6161088"/>
          <p14:tracePt t="57086" x="1789113" y="6161088"/>
          <p14:tracePt t="57087" x="1820863" y="6161088"/>
          <p14:tracePt t="57102" x="1884363" y="6161088"/>
          <p14:tracePt t="57119" x="1979613" y="6161088"/>
          <p14:tracePt t="57136" x="2074863" y="6161088"/>
          <p14:tracePt t="57137" x="2106613" y="6145213"/>
          <p14:tracePt t="57152" x="2247900" y="6145213"/>
          <p14:tracePt t="57170" x="2359025" y="6145213"/>
          <p14:tracePt t="57172" x="2406650" y="6145213"/>
          <p14:tracePt t="57186" x="2517775" y="6145213"/>
          <p14:tracePt t="57203" x="2597150" y="6161088"/>
          <p14:tracePt t="57204" x="2644775" y="6161088"/>
          <p14:tracePt t="57219" x="2724150" y="6176963"/>
          <p14:tracePt t="57235" x="2817813" y="6192838"/>
          <p14:tracePt t="57252" x="2928938" y="6208713"/>
          <p14:tracePt t="57253" x="2992438" y="6224588"/>
          <p14:tracePt t="57269" x="3119438" y="6240463"/>
          <p14:tracePt t="57286" x="3262313" y="6272213"/>
          <p14:tracePt t="57287" x="3325813" y="6288088"/>
          <p14:tracePt t="57302" x="3482975" y="6367463"/>
          <p14:tracePt t="57319" x="3657600" y="6430963"/>
          <p14:tracePt t="57321" x="3768725" y="6478588"/>
          <p14:tracePt t="57336" x="3943350" y="6540500"/>
          <p14:tracePt t="57337" x="4084638" y="6588125"/>
          <p14:tracePt t="57353" x="4386263" y="6667500"/>
          <p14:tracePt t="57370" x="4670425" y="6746875"/>
          <p14:tracePt t="57386" x="4765675" y="6778625"/>
          <p14:tracePt t="57402" x="4860925" y="6810375"/>
          <p14:tracePt t="58269" x="5287963" y="6699250"/>
          <p14:tracePt t="58286" x="5351463" y="6399213"/>
          <p14:tracePt t="58303" x="5399088" y="616108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A54959-A72C-1CA8-7901-E543F321AD93}"/>
              </a:ext>
            </a:extLst>
          </p:cNvPr>
          <p:cNvSpPr txBox="1"/>
          <p:nvPr/>
        </p:nvSpPr>
        <p:spPr>
          <a:xfrm>
            <a:off x="983973" y="566531"/>
            <a:ext cx="2276061" cy="1200329"/>
          </a:xfrm>
          <a:prstGeom prst="rect">
            <a:avLst/>
          </a:prstGeom>
          <a:noFill/>
        </p:spPr>
        <p:txBody>
          <a:bodyPr wrap="square" rtlCol="0">
            <a:spAutoFit/>
          </a:bodyPr>
          <a:lstStyle/>
          <a:p>
            <a:r>
              <a:rPr lang="en-IN" sz="3600" dirty="0"/>
              <a:t>T2PL</a:t>
            </a:r>
          </a:p>
          <a:p>
            <a:endParaRPr lang="en-IN" sz="3600" dirty="0"/>
          </a:p>
        </p:txBody>
      </p:sp>
      <p:sp>
        <p:nvSpPr>
          <p:cNvPr id="3" name="TextBox 2">
            <a:extLst>
              <a:ext uri="{FF2B5EF4-FFF2-40B4-BE49-F238E27FC236}">
                <a16:creationId xmlns:a16="http://schemas.microsoft.com/office/drawing/2014/main" id="{2F9FEA1C-8EF4-32FD-C283-8C5419D8A2CD}"/>
              </a:ext>
            </a:extLst>
          </p:cNvPr>
          <p:cNvSpPr txBox="1"/>
          <p:nvPr/>
        </p:nvSpPr>
        <p:spPr>
          <a:xfrm>
            <a:off x="1113182" y="1361661"/>
            <a:ext cx="10575233"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
              </a:rPr>
              <a:t>During clustering, for a particular cluster, samples that exactly belong to the same class are often not used well and those misclassified pose a negative impact on centroid construction. </a:t>
            </a:r>
            <a:endParaRPr lang="en-IN" sz="2400" dirty="0">
              <a:latin typeface="Arial "/>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BCC8BF5-D04C-E0DA-71F5-5D02E88B272C}"/>
                  </a:ext>
                </a:extLst>
              </p:cNvPr>
              <p:cNvSpPr txBox="1"/>
              <p:nvPr/>
            </p:nvSpPr>
            <p:spPr>
              <a:xfrm>
                <a:off x="1113183" y="2683565"/>
                <a:ext cx="10575234" cy="451989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
                  </a:rPr>
                  <a:t>In this case, such negative impact hurts the pseudo la </a:t>
                </a:r>
                <a:r>
                  <a:rPr lang="en-US" sz="2400" dirty="0" err="1">
                    <a:latin typeface="Arial "/>
                  </a:rPr>
                  <a:t>beling</a:t>
                </a:r>
                <a:r>
                  <a:rPr lang="en-US" sz="2400" dirty="0">
                    <a:latin typeface="Arial "/>
                  </a:rPr>
                  <a:t> accuracy by resulting in low-quality centroids. To address these issues, we propose a novel mechanism called Top2 Pseudo Labeling (T2PL).</a:t>
                </a:r>
              </a:p>
              <a:p>
                <a:pPr marL="342900" indent="-342900">
                  <a:buFont typeface="Arial" panose="020B0604020202020204" pitchFamily="34" charset="0"/>
                  <a:buChar char="•"/>
                </a:pPr>
                <a:r>
                  <a:rPr lang="en-US" sz="2400" dirty="0">
                    <a:latin typeface="Arial "/>
                  </a:rPr>
                  <a:t>Specifically, we use the </a:t>
                </a:r>
                <a:r>
                  <a:rPr lang="en-US" sz="2400" dirty="0" err="1">
                    <a:latin typeface="Arial "/>
                  </a:rPr>
                  <a:t>softmax</a:t>
                </a:r>
                <a:r>
                  <a:rPr lang="en-US" sz="2400" dirty="0">
                    <a:latin typeface="Arial "/>
                  </a:rPr>
                  <a:t> confidence to measure the possibility of correct classification for data samples, and select the top 50% set to con struct class centroids:</a:t>
                </a:r>
              </a:p>
              <a:p>
                <a:r>
                  <a:rPr lang="en-US" sz="2400" dirty="0">
                    <a:latin typeface="Arial "/>
                  </a:rPr>
                  <a:t>                                    </a:t>
                </a:r>
                <a14:m>
                  <m:oMath xmlns:m="http://schemas.openxmlformats.org/officeDocument/2006/math">
                    <m:sSub>
                      <m:sSubPr>
                        <m:ctrlPr>
                          <a:rPr lang="en-IN" sz="2400" b="0" i="1" smtClean="0">
                            <a:latin typeface="Arial "/>
                            <a:ea typeface="Cambria Math" panose="02040503050406030204" pitchFamily="18" charset="0"/>
                          </a:rPr>
                        </m:ctrlPr>
                      </m:sSubPr>
                      <m:e>
                        <m:r>
                          <a:rPr lang="en-US" sz="2400" i="1" smtClean="0">
                            <a:latin typeface="Arial "/>
                            <a:ea typeface="Cambria Math" panose="02040503050406030204" pitchFamily="18" charset="0"/>
                          </a:rPr>
                          <m:t>𝜏</m:t>
                        </m:r>
                      </m:e>
                      <m:sub>
                        <m:r>
                          <a:rPr lang="en-IN" sz="2400" b="0" i="1" smtClean="0">
                            <a:latin typeface="Arial "/>
                            <a:ea typeface="Cambria Math" panose="02040503050406030204" pitchFamily="18" charset="0"/>
                          </a:rPr>
                          <m:t>𝑘</m:t>
                        </m:r>
                      </m:sub>
                    </m:sSub>
                    <m:r>
                      <a:rPr lang="en-IN" sz="2400" b="0" i="1" smtClean="0">
                        <a:latin typeface="Arial "/>
                        <a:ea typeface="Cambria Math" panose="02040503050406030204" pitchFamily="18" charset="0"/>
                      </a:rPr>
                      <m:t>=</m:t>
                    </m:r>
                    <m:nary>
                      <m:naryPr>
                        <m:chr m:val="⋃"/>
                        <m:limLoc m:val="subSup"/>
                        <m:ctrlPr>
                          <a:rPr lang="en-IN" sz="2400" b="0" i="1" smtClean="0">
                            <a:latin typeface="Arial "/>
                            <a:ea typeface="Cambria Math" panose="02040503050406030204" pitchFamily="18" charset="0"/>
                          </a:rPr>
                        </m:ctrlPr>
                      </m:naryPr>
                      <m:sub>
                        <m:r>
                          <m:rPr>
                            <m:brk m:alnAt="25"/>
                          </m:rPr>
                          <a:rPr lang="en-IN" sz="2400" b="0" i="1" smtClean="0">
                            <a:latin typeface="Arial "/>
                            <a:ea typeface="Cambria Math" panose="02040503050406030204" pitchFamily="18" charset="0"/>
                          </a:rPr>
                          <m:t> </m:t>
                        </m:r>
                      </m:sub>
                      <m:sup>
                        <m:f>
                          <m:fPr>
                            <m:ctrlPr>
                              <a:rPr lang="en-IN" sz="2400" b="0" i="1" smtClean="0">
                                <a:latin typeface="Arial "/>
                                <a:ea typeface="Cambria Math" panose="02040503050406030204" pitchFamily="18" charset="0"/>
                              </a:rPr>
                            </m:ctrlPr>
                          </m:fPr>
                          <m:num>
                            <m:sSub>
                              <m:sSubPr>
                                <m:ctrlPr>
                                  <a:rPr lang="en-IN" sz="2400" b="0" i="1" smtClean="0">
                                    <a:latin typeface="Arial "/>
                                    <a:ea typeface="Cambria Math" panose="02040503050406030204" pitchFamily="18" charset="0"/>
                                  </a:rPr>
                                </m:ctrlPr>
                              </m:sSubPr>
                              <m:e>
                                <m:r>
                                  <a:rPr lang="en-IN" sz="2400" b="0" i="1" smtClean="0">
                                    <a:latin typeface="Arial "/>
                                    <a:ea typeface="Cambria Math" panose="02040503050406030204" pitchFamily="18" charset="0"/>
                                  </a:rPr>
                                  <m:t>𝑁</m:t>
                                </m:r>
                              </m:e>
                              <m:sub>
                                <m:sSup>
                                  <m:sSupPr>
                                    <m:ctrlPr>
                                      <a:rPr lang="en-IN" sz="2400" b="0" i="1" smtClean="0">
                                        <a:latin typeface="Arial "/>
                                        <a:ea typeface="Cambria Math" panose="02040503050406030204" pitchFamily="18" charset="0"/>
                                      </a:rPr>
                                    </m:ctrlPr>
                                  </m:sSupPr>
                                  <m:e>
                                    <m:r>
                                      <a:rPr lang="en-IN" sz="2400" b="0" i="1" smtClean="0">
                                        <a:latin typeface="Arial "/>
                                        <a:ea typeface="Cambria Math" panose="02040503050406030204" pitchFamily="18" charset="0"/>
                                      </a:rPr>
                                      <m:t>𝜏</m:t>
                                    </m:r>
                                  </m:e>
                                  <m:sup>
                                    <m:r>
                                      <a:rPr lang="en-IN" sz="2400" b="0" i="1" smtClean="0">
                                        <a:latin typeface="Arial "/>
                                        <a:ea typeface="Cambria Math" panose="02040503050406030204" pitchFamily="18" charset="0"/>
                                      </a:rPr>
                                      <m:t>𝑡</m:t>
                                    </m:r>
                                  </m:sup>
                                </m:sSup>
                              </m:sub>
                            </m:sSub>
                          </m:num>
                          <m:den>
                            <m:sSub>
                              <m:sSubPr>
                                <m:ctrlPr>
                                  <a:rPr lang="en-IN" sz="2400" b="0" i="1" smtClean="0">
                                    <a:latin typeface="Arial "/>
                                    <a:ea typeface="Cambria Math" panose="02040503050406030204" pitchFamily="18" charset="0"/>
                                  </a:rPr>
                                </m:ctrlPr>
                              </m:sSubPr>
                              <m:e>
                                <m:r>
                                  <a:rPr lang="en-IN" sz="2400" b="0" i="1" smtClean="0">
                                    <a:latin typeface="Arial "/>
                                    <a:ea typeface="Cambria Math" panose="02040503050406030204" pitchFamily="18" charset="0"/>
                                  </a:rPr>
                                  <m:t>𝑟</m:t>
                                </m:r>
                              </m:e>
                              <m:sub>
                                <m:r>
                                  <a:rPr lang="en-IN" sz="2400" b="0" i="1" smtClean="0">
                                    <a:latin typeface="Arial "/>
                                    <a:ea typeface="Cambria Math" panose="02040503050406030204" pitchFamily="18" charset="0"/>
                                  </a:rPr>
                                  <m:t>𝑡𝑜𝑝</m:t>
                                </m:r>
                              </m:sub>
                            </m:sSub>
                            <m:r>
                              <a:rPr lang="en-IN" sz="2400" b="0" i="1" smtClean="0">
                                <a:latin typeface="Arial "/>
                                <a:ea typeface="Cambria Math" panose="02040503050406030204" pitchFamily="18" charset="0"/>
                              </a:rPr>
                              <m:t>.</m:t>
                            </m:r>
                            <m:r>
                              <a:rPr lang="en-IN" sz="2400" b="0" i="1" smtClean="0">
                                <a:latin typeface="Arial "/>
                                <a:ea typeface="Cambria Math" panose="02040503050406030204" pitchFamily="18" charset="0"/>
                              </a:rPr>
                              <m:t>𝐾</m:t>
                            </m:r>
                          </m:den>
                        </m:f>
                      </m:sup>
                      <m:e>
                        <m:d>
                          <m:dPr>
                            <m:begChr m:val="{"/>
                            <m:endChr m:val="}"/>
                            <m:ctrlPr>
                              <a:rPr lang="en-IN" sz="2400" b="0" i="1" smtClean="0">
                                <a:latin typeface="Arial "/>
                                <a:ea typeface="Cambria Math" panose="02040503050406030204" pitchFamily="18" charset="0"/>
                              </a:rPr>
                            </m:ctrlPr>
                          </m:dPr>
                          <m:e>
                            <m:func>
                              <m:funcPr>
                                <m:ctrlPr>
                                  <a:rPr lang="en-IN" sz="2400" b="0" i="1" smtClean="0">
                                    <a:latin typeface="Arial "/>
                                    <a:ea typeface="Cambria Math" panose="02040503050406030204" pitchFamily="18" charset="0"/>
                                  </a:rPr>
                                </m:ctrlPr>
                              </m:funcPr>
                              <m:fName>
                                <m:r>
                                  <m:rPr>
                                    <m:sty m:val="p"/>
                                  </m:rPr>
                                  <a:rPr lang="en-IN" sz="2400" b="0" i="0" smtClean="0">
                                    <a:latin typeface="Arial "/>
                                    <a:ea typeface="Cambria Math" panose="02040503050406030204" pitchFamily="18" charset="0"/>
                                  </a:rPr>
                                  <m:t>arg</m:t>
                                </m:r>
                              </m:fName>
                              <m:e>
                                <m:func>
                                  <m:funcPr>
                                    <m:ctrlPr>
                                      <a:rPr lang="en-IN" sz="2400" b="0" i="1" smtClean="0">
                                        <a:latin typeface="Arial "/>
                                        <a:ea typeface="Cambria Math" panose="02040503050406030204" pitchFamily="18" charset="0"/>
                                      </a:rPr>
                                    </m:ctrlPr>
                                  </m:funcPr>
                                  <m:fName>
                                    <m:limLow>
                                      <m:limLowPr>
                                        <m:ctrlPr>
                                          <a:rPr lang="en-IN" sz="2400" b="0" i="1" smtClean="0">
                                            <a:latin typeface="Arial "/>
                                            <a:ea typeface="Cambria Math" panose="02040503050406030204" pitchFamily="18" charset="0"/>
                                          </a:rPr>
                                        </m:ctrlPr>
                                      </m:limLowPr>
                                      <m:e>
                                        <m:r>
                                          <m:rPr>
                                            <m:sty m:val="p"/>
                                          </m:rPr>
                                          <a:rPr lang="en-IN" sz="2400" b="0" i="0" smtClean="0">
                                            <a:latin typeface="Arial "/>
                                            <a:ea typeface="Cambria Math" panose="02040503050406030204" pitchFamily="18" charset="0"/>
                                          </a:rPr>
                                          <m:t>max</m:t>
                                        </m:r>
                                      </m:e>
                                      <m:lim>
                                        <m:r>
                                          <a:rPr lang="en-IN" sz="2400" b="0" i="1" smtClean="0">
                                            <a:latin typeface="Arial "/>
                                            <a:ea typeface="Cambria Math" panose="02040503050406030204" pitchFamily="18" charset="0"/>
                                          </a:rPr>
                                          <m:t>𝑥</m:t>
                                        </m:r>
                                        <m:r>
                                          <a:rPr lang="en-IN" sz="2400" b="0" i="1" smtClean="0">
                                            <a:latin typeface="Arial "/>
                                            <a:ea typeface="Cambria Math" panose="02040503050406030204" pitchFamily="18" charset="0"/>
                                          </a:rPr>
                                          <m:t>𝜖</m:t>
                                        </m:r>
                                        <m:sSup>
                                          <m:sSupPr>
                                            <m:ctrlPr>
                                              <a:rPr lang="en-IN" sz="2400" b="0" i="1" smtClean="0">
                                                <a:latin typeface="Arial "/>
                                                <a:ea typeface="Cambria Math" panose="02040503050406030204" pitchFamily="18" charset="0"/>
                                              </a:rPr>
                                            </m:ctrlPr>
                                          </m:sSupPr>
                                          <m:e>
                                            <m:r>
                                              <a:rPr lang="en-IN" sz="2400" b="0" i="1" smtClean="0">
                                                <a:latin typeface="Arial "/>
                                                <a:ea typeface="Cambria Math" panose="02040503050406030204" pitchFamily="18" charset="0"/>
                                              </a:rPr>
                                              <m:t>𝜏</m:t>
                                            </m:r>
                                          </m:e>
                                          <m:sup>
                                            <m:r>
                                              <a:rPr lang="en-IN" sz="2400" b="0" i="1" smtClean="0">
                                                <a:latin typeface="Arial "/>
                                                <a:ea typeface="Cambria Math" panose="02040503050406030204" pitchFamily="18" charset="0"/>
                                              </a:rPr>
                                              <m:t>𝑡</m:t>
                                            </m:r>
                                          </m:sup>
                                        </m:sSup>
                                      </m:lim>
                                    </m:limLow>
                                  </m:fName>
                                  <m:e>
                                    <m:r>
                                      <a:rPr lang="en-IN" sz="2400" b="0" i="1" smtClean="0">
                                        <a:latin typeface="Arial "/>
                                        <a:ea typeface="Cambria Math" panose="02040503050406030204" pitchFamily="18" charset="0"/>
                                      </a:rPr>
                                      <m:t>[</m:t>
                                    </m:r>
                                    <m:sSub>
                                      <m:sSubPr>
                                        <m:ctrlPr>
                                          <a:rPr lang="en-IN" sz="2400" b="0" i="1" smtClean="0">
                                            <a:latin typeface="Arial "/>
                                            <a:ea typeface="Cambria Math" panose="02040503050406030204" pitchFamily="18" charset="0"/>
                                          </a:rPr>
                                        </m:ctrlPr>
                                      </m:sSubPr>
                                      <m:e>
                                        <m:r>
                                          <a:rPr lang="en-IN" sz="2400" b="0" i="1" smtClean="0">
                                            <a:latin typeface="Arial "/>
                                            <a:ea typeface="Cambria Math" panose="02040503050406030204" pitchFamily="18" charset="0"/>
                                          </a:rPr>
                                          <m:t>𝑔</m:t>
                                        </m:r>
                                      </m:e>
                                      <m:sub>
                                        <m:r>
                                          <a:rPr lang="en-IN" sz="2400" b="0" i="1" smtClean="0">
                                            <a:latin typeface="Arial "/>
                                            <a:ea typeface="Cambria Math" panose="02040503050406030204" pitchFamily="18" charset="0"/>
                                          </a:rPr>
                                          <m:t>𝑤</m:t>
                                        </m:r>
                                        <m:r>
                                          <a:rPr lang="en-IN" sz="2400" b="0" i="1" smtClean="0">
                                            <a:latin typeface="Arial "/>
                                            <a:ea typeface="Cambria Math" panose="02040503050406030204" pitchFamily="18" charset="0"/>
                                          </a:rPr>
                                          <m:t>,</m:t>
                                        </m:r>
                                        <m:r>
                                          <a:rPr lang="en-IN" sz="2400" b="0" i="1" smtClean="0">
                                            <a:latin typeface="Arial "/>
                                            <a:ea typeface="Cambria Math" panose="02040503050406030204" pitchFamily="18" charset="0"/>
                                          </a:rPr>
                                          <m:t>𝑘</m:t>
                                        </m:r>
                                      </m:sub>
                                    </m:sSub>
                                    <m:d>
                                      <m:dPr>
                                        <m:ctrlPr>
                                          <a:rPr lang="en-IN" sz="2400" b="0" i="1" smtClean="0">
                                            <a:latin typeface="Arial "/>
                                            <a:ea typeface="Cambria Math" panose="02040503050406030204" pitchFamily="18" charset="0"/>
                                          </a:rPr>
                                        </m:ctrlPr>
                                      </m:dPr>
                                      <m:e>
                                        <m:sSub>
                                          <m:sSubPr>
                                            <m:ctrlPr>
                                              <a:rPr lang="en-IN" sz="2400" b="0" i="1" smtClean="0">
                                                <a:latin typeface="Arial "/>
                                                <a:ea typeface="Cambria Math" panose="02040503050406030204" pitchFamily="18" charset="0"/>
                                              </a:rPr>
                                            </m:ctrlPr>
                                          </m:sSubPr>
                                          <m:e>
                                            <m:r>
                                              <a:rPr lang="en-IN" sz="2400" b="0" i="1" smtClean="0">
                                                <a:latin typeface="Arial "/>
                                                <a:ea typeface="Cambria Math" panose="02040503050406030204" pitchFamily="18" charset="0"/>
                                              </a:rPr>
                                              <m:t>𝑓</m:t>
                                            </m:r>
                                          </m:e>
                                          <m:sub>
                                            <m:r>
                                              <a:rPr lang="en-IN" sz="2400" b="0" i="1" smtClean="0">
                                                <a:latin typeface="Arial "/>
                                                <a:ea typeface="Cambria Math" panose="02040503050406030204" pitchFamily="18" charset="0"/>
                                              </a:rPr>
                                              <m:t>𝜃</m:t>
                                            </m:r>
                                          </m:sub>
                                        </m:sSub>
                                        <m:d>
                                          <m:dPr>
                                            <m:ctrlPr>
                                              <a:rPr lang="en-IN" sz="2400" b="0" i="1" smtClean="0">
                                                <a:latin typeface="Arial "/>
                                                <a:ea typeface="Cambria Math" panose="02040503050406030204" pitchFamily="18" charset="0"/>
                                              </a:rPr>
                                            </m:ctrlPr>
                                          </m:dPr>
                                          <m:e>
                                            <m:r>
                                              <a:rPr lang="en-IN" sz="2400" b="0" i="1" smtClean="0">
                                                <a:latin typeface="Arial "/>
                                                <a:ea typeface="Cambria Math" panose="02040503050406030204" pitchFamily="18" charset="0"/>
                                              </a:rPr>
                                              <m:t>𝑥</m:t>
                                            </m:r>
                                          </m:e>
                                        </m:d>
                                      </m:e>
                                    </m:d>
                                    <m:r>
                                      <a:rPr lang="en-IN" sz="2400" b="0" i="1" smtClean="0">
                                        <a:latin typeface="Arial "/>
                                        <a:ea typeface="Cambria Math" panose="02040503050406030204" pitchFamily="18" charset="0"/>
                                      </a:rPr>
                                      <m:t>]</m:t>
                                    </m:r>
                                  </m:e>
                                </m:func>
                              </m:e>
                            </m:func>
                          </m:e>
                        </m:d>
                      </m:e>
                    </m:nary>
                  </m:oMath>
                </a14:m>
                <a:r>
                  <a:rPr lang="en-IN" sz="2400" dirty="0">
                    <a:latin typeface="Arial "/>
                  </a:rPr>
                  <a:t>,</a:t>
                </a:r>
                <a:endParaRPr lang="en-IN" sz="2400" b="0" i="1" dirty="0">
                  <a:latin typeface="Arial "/>
                </a:endParaRPr>
              </a:p>
              <a:p>
                <a:pPr/>
                <a14:m>
                  <m:oMathPara xmlns:m="http://schemas.openxmlformats.org/officeDocument/2006/math">
                    <m:oMathParaPr>
                      <m:jc m:val="centerGroup"/>
                    </m:oMathParaPr>
                    <m:oMath xmlns:m="http://schemas.openxmlformats.org/officeDocument/2006/math">
                      <m:r>
                        <a:rPr lang="en-IN" sz="2400" b="0" i="1" dirty="0" smtClean="0">
                          <a:latin typeface="Arial "/>
                        </a:rPr>
                        <m:t>𝐹</m:t>
                      </m:r>
                      <m:r>
                        <a:rPr lang="en-IN" sz="2400" b="0" i="1" dirty="0" smtClean="0">
                          <a:latin typeface="Arial "/>
                        </a:rPr>
                        <m:t>=</m:t>
                      </m:r>
                      <m:nary>
                        <m:naryPr>
                          <m:chr m:val="⋃"/>
                          <m:ctrlPr>
                            <a:rPr lang="en-IN" sz="2400" b="0" i="1" dirty="0" smtClean="0">
                              <a:latin typeface="Arial "/>
                            </a:rPr>
                          </m:ctrlPr>
                        </m:naryPr>
                        <m:sub>
                          <m:r>
                            <m:rPr>
                              <m:brk m:alnAt="23"/>
                            </m:rPr>
                            <a:rPr lang="en-IN" sz="2400" b="0" i="1" dirty="0" smtClean="0">
                              <a:latin typeface="Arial "/>
                            </a:rPr>
                            <m:t>𝑘</m:t>
                          </m:r>
                          <m:r>
                            <a:rPr lang="en-IN" sz="2400" b="0" i="1" dirty="0" smtClean="0">
                              <a:latin typeface="Arial "/>
                            </a:rPr>
                            <m:t>=1</m:t>
                          </m:r>
                        </m:sub>
                        <m:sup>
                          <m:r>
                            <a:rPr lang="en-IN" sz="2400" b="0" i="1" dirty="0" smtClean="0">
                              <a:latin typeface="Arial "/>
                            </a:rPr>
                            <m:t>𝐾</m:t>
                          </m:r>
                        </m:sup>
                        <m:e>
                          <m:d>
                            <m:dPr>
                              <m:begChr m:val="{"/>
                              <m:endChr m:val="}"/>
                              <m:ctrlPr>
                                <a:rPr lang="en-IN" sz="2400" b="0" i="1" dirty="0" smtClean="0">
                                  <a:latin typeface="Arial "/>
                                </a:rPr>
                              </m:ctrlPr>
                            </m:dPr>
                            <m:e>
                              <m:nary>
                                <m:naryPr>
                                  <m:chr m:val="⋃"/>
                                  <m:limLoc m:val="subSup"/>
                                  <m:ctrlPr>
                                    <a:rPr lang="en-IN" sz="2400" b="0" i="1" dirty="0" smtClean="0">
                                      <a:latin typeface="Arial "/>
                                    </a:rPr>
                                  </m:ctrlPr>
                                </m:naryPr>
                                <m:sub>
                                  <m:r>
                                    <m:rPr>
                                      <m:brk m:alnAt="25"/>
                                    </m:rPr>
                                    <a:rPr lang="en-IN" sz="2400" b="0" i="1" dirty="0" smtClean="0">
                                      <a:latin typeface="Arial "/>
                                    </a:rPr>
                                    <m:t>𝑖</m:t>
                                  </m:r>
                                  <m:r>
                                    <a:rPr lang="en-IN" sz="2400" b="0" i="1" dirty="0" smtClean="0">
                                      <a:latin typeface="Arial "/>
                                      <a:ea typeface="Cambria Math" panose="02040503050406030204" pitchFamily="18" charset="0"/>
                                    </a:rPr>
                                    <m:t>∈</m:t>
                                  </m:r>
                                  <m:sSub>
                                    <m:sSubPr>
                                      <m:ctrlPr>
                                        <a:rPr lang="en-IN" sz="2400" b="0" i="1" dirty="0" smtClean="0">
                                          <a:latin typeface="Arial "/>
                                          <a:ea typeface="Cambria Math" panose="02040503050406030204" pitchFamily="18" charset="0"/>
                                        </a:rPr>
                                      </m:ctrlPr>
                                    </m:sSubPr>
                                    <m:e>
                                      <m:r>
                                        <m:rPr>
                                          <m:brk m:alnAt="25"/>
                                        </m:rPr>
                                        <a:rPr lang="en-IN" sz="2400" b="0" i="1" dirty="0" smtClean="0">
                                          <a:latin typeface="Arial "/>
                                          <a:ea typeface="Cambria Math" panose="02040503050406030204" pitchFamily="18" charset="0"/>
                                        </a:rPr>
                                        <m:t>𝜏</m:t>
                                      </m:r>
                                    </m:e>
                                    <m:sub>
                                      <m:r>
                                        <m:rPr>
                                          <m:brk m:alnAt="25"/>
                                        </m:rPr>
                                        <a:rPr lang="en-IN" sz="2400" b="0" i="1" dirty="0" smtClean="0">
                                          <a:latin typeface="Arial "/>
                                          <a:ea typeface="Cambria Math" panose="02040503050406030204" pitchFamily="18" charset="0"/>
                                        </a:rPr>
                                        <m:t>𝑘</m:t>
                                      </m:r>
                                    </m:sub>
                                  </m:sSub>
                                  <m:r>
                                    <m:rPr>
                                      <m:brk m:alnAt="25"/>
                                    </m:rPr>
                                    <a:rPr lang="en-IN" sz="2400" b="0" i="1" dirty="0" smtClean="0">
                                      <a:latin typeface="Arial "/>
                                      <a:ea typeface="Cambria Math" panose="02040503050406030204" pitchFamily="18" charset="0"/>
                                    </a:rPr>
                                    <m:t>,</m:t>
                                  </m:r>
                                  <m:r>
                                    <a:rPr lang="en-IN" sz="2400" b="0" i="1" dirty="0" smtClean="0">
                                      <a:latin typeface="Arial "/>
                                      <a:ea typeface="Cambria Math" panose="02040503050406030204" pitchFamily="18" charset="0"/>
                                    </a:rPr>
                                    <m:t>𝑥</m:t>
                                  </m:r>
                                  <m:r>
                                    <a:rPr lang="en-IN" sz="2400" b="0" i="1" dirty="0" smtClean="0">
                                      <a:latin typeface="Arial "/>
                                      <a:ea typeface="Cambria Math" panose="02040503050406030204" pitchFamily="18" charset="0"/>
                                    </a:rPr>
                                    <m:t>𝜖</m:t>
                                  </m:r>
                                  <m:sSup>
                                    <m:sSupPr>
                                      <m:ctrlPr>
                                        <a:rPr lang="en-IN" sz="2400" b="0" i="1" dirty="0" smtClean="0">
                                          <a:latin typeface="Arial "/>
                                          <a:ea typeface="Cambria Math" panose="02040503050406030204" pitchFamily="18" charset="0"/>
                                        </a:rPr>
                                      </m:ctrlPr>
                                    </m:sSupPr>
                                    <m:e>
                                      <m:r>
                                        <m:rPr>
                                          <m:brk m:alnAt="25"/>
                                        </m:rPr>
                                        <a:rPr lang="en-IN" sz="2400" b="0" i="1" dirty="0" smtClean="0">
                                          <a:latin typeface="Arial "/>
                                          <a:ea typeface="Cambria Math" panose="02040503050406030204" pitchFamily="18" charset="0"/>
                                        </a:rPr>
                                        <m:t>𝜏</m:t>
                                      </m:r>
                                    </m:e>
                                    <m:sup>
                                      <m:r>
                                        <m:rPr>
                                          <m:brk m:alnAt="25"/>
                                        </m:rPr>
                                        <a:rPr lang="en-IN" sz="2400" b="0" i="1" dirty="0" smtClean="0">
                                          <a:latin typeface="Arial "/>
                                          <a:ea typeface="Cambria Math" panose="02040503050406030204" pitchFamily="18" charset="0"/>
                                        </a:rPr>
                                        <m:t>𝑡</m:t>
                                      </m:r>
                                    </m:sup>
                                  </m:sSup>
                                  <m:r>
                                    <m:rPr>
                                      <m:brk m:alnAt="25"/>
                                    </m:rPr>
                                    <a:rPr lang="en-IN" sz="2400" b="0" i="1" dirty="0" smtClean="0">
                                      <a:latin typeface="Arial "/>
                                      <a:ea typeface="Cambria Math" panose="02040503050406030204" pitchFamily="18" charset="0"/>
                                    </a:rPr>
                                    <m:t>{</m:t>
                                  </m:r>
                                  <m:sSub>
                                    <m:sSubPr>
                                      <m:ctrlPr>
                                        <a:rPr lang="en-IN" sz="2400" b="0" i="1" dirty="0" smtClean="0">
                                          <a:latin typeface="Arial "/>
                                          <a:ea typeface="Cambria Math" panose="02040503050406030204" pitchFamily="18" charset="0"/>
                                        </a:rPr>
                                      </m:ctrlPr>
                                    </m:sSubPr>
                                    <m:e>
                                      <m:r>
                                        <m:rPr>
                                          <m:brk m:alnAt="25"/>
                                        </m:rPr>
                                        <a:rPr lang="en-IN" sz="2400" b="0" i="1" dirty="0" smtClean="0">
                                          <a:latin typeface="Arial "/>
                                          <a:ea typeface="Cambria Math" panose="02040503050406030204" pitchFamily="18" charset="0"/>
                                        </a:rPr>
                                        <m:t>𝑥</m:t>
                                      </m:r>
                                    </m:e>
                                    <m:sub>
                                      <m:r>
                                        <m:rPr>
                                          <m:brk m:alnAt="25"/>
                                        </m:rPr>
                                        <a:rPr lang="en-IN" sz="2400" b="0" i="1" dirty="0" smtClean="0">
                                          <a:latin typeface="Arial "/>
                                          <a:ea typeface="Cambria Math" panose="02040503050406030204" pitchFamily="18" charset="0"/>
                                        </a:rPr>
                                        <m:t>𝑖</m:t>
                                      </m:r>
                                    </m:sub>
                                  </m:sSub>
                                  <m:r>
                                    <m:rPr>
                                      <m:brk m:alnAt="25"/>
                                    </m:rPr>
                                    <a:rPr lang="en-IN" sz="2400" b="0" i="1" dirty="0" smtClean="0">
                                      <a:latin typeface="Arial "/>
                                      <a:ea typeface="Cambria Math" panose="02040503050406030204" pitchFamily="18" charset="0"/>
                                    </a:rPr>
                                    <m:t>}</m:t>
                                  </m:r>
                                </m:sub>
                                <m:sup>
                                  <m:r>
                                    <a:rPr lang="en-IN" sz="2400" b="0" i="1" dirty="0" smtClean="0">
                                      <a:latin typeface="Arial "/>
                                    </a:rPr>
                                    <m:t> </m:t>
                                  </m:r>
                                </m:sup>
                                <m:e>
                                  <m:r>
                                    <a:rPr lang="en-IN" sz="2400" b="0" i="1" dirty="0" smtClean="0">
                                      <a:latin typeface="Arial "/>
                                    </a:rPr>
                                    <m:t> </m:t>
                                  </m:r>
                                </m:e>
                              </m:nary>
                            </m:e>
                          </m:d>
                        </m:e>
                      </m:nary>
                    </m:oMath>
                  </m:oMathPara>
                </a14:m>
                <a:endParaRPr lang="en-IN" sz="2400" dirty="0">
                  <a:latin typeface="Arial "/>
                </a:endParaRPr>
              </a:p>
              <a:p>
                <a:r>
                  <a:rPr lang="en-IN" sz="2400" dirty="0">
                    <a:latin typeface="Arial "/>
                  </a:rPr>
                  <a:t>                                     </a:t>
                </a:r>
              </a:p>
            </p:txBody>
          </p:sp>
        </mc:Choice>
        <mc:Fallback>
          <p:sp>
            <p:nvSpPr>
              <p:cNvPr id="4" name="TextBox 3">
                <a:extLst>
                  <a:ext uri="{FF2B5EF4-FFF2-40B4-BE49-F238E27FC236}">
                    <a16:creationId xmlns:a16="http://schemas.microsoft.com/office/drawing/2014/main" id="{CBCC8BF5-D04C-E0DA-71F5-5D02E88B272C}"/>
                  </a:ext>
                </a:extLst>
              </p:cNvPr>
              <p:cNvSpPr txBox="1">
                <a:spLocks noRot="1" noChangeAspect="1" noMove="1" noResize="1" noEditPoints="1" noAdjustHandles="1" noChangeArrowheads="1" noChangeShapeType="1" noTextEdit="1"/>
              </p:cNvSpPr>
              <p:nvPr/>
            </p:nvSpPr>
            <p:spPr>
              <a:xfrm>
                <a:off x="1113183" y="2683565"/>
                <a:ext cx="10575234" cy="4519892"/>
              </a:xfrm>
              <a:prstGeom prst="rect">
                <a:avLst/>
              </a:prstGeom>
              <a:blipFill>
                <a:blip r:embed="rId5"/>
                <a:stretch>
                  <a:fillRect l="-807" t="-943"/>
                </a:stretch>
              </a:blipFill>
            </p:spPr>
            <p:txBody>
              <a:bodyPr/>
              <a:lstStyle/>
              <a:p>
                <a:r>
                  <a:rPr lang="en-IN">
                    <a:noFill/>
                  </a:rPr>
                  <a:t> </a:t>
                </a:r>
              </a:p>
            </p:txBody>
          </p:sp>
        </mc:Fallback>
      </mc:AlternateContent>
      <p:pic>
        <p:nvPicPr>
          <p:cNvPr id="5" name="Picture 4" descr="A red logo with text and a symbol&#10;&#10;Description automatically generated">
            <a:extLst>
              <a:ext uri="{FF2B5EF4-FFF2-40B4-BE49-F238E27FC236}">
                <a16:creationId xmlns:a16="http://schemas.microsoft.com/office/drawing/2014/main" id="{A8B81BD0-E699-0280-89F0-51B01590358F}"/>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17" name="Audio 16">
            <a:hlinkClick r:id="" action="ppaction://media"/>
            <a:extLst>
              <a:ext uri="{FF2B5EF4-FFF2-40B4-BE49-F238E27FC236}">
                <a16:creationId xmlns:a16="http://schemas.microsoft.com/office/drawing/2014/main" id="{DE3CBF94-4A12-3860-245C-6CE151CE1B1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671860858"/>
      </p:ext>
    </p:extLst>
  </p:cSld>
  <p:clrMapOvr>
    <a:masterClrMapping/>
  </p:clrMapOvr>
  <mc:AlternateContent xmlns:mc="http://schemas.openxmlformats.org/markup-compatibility/2006">
    <mc:Choice xmlns:p14="http://schemas.microsoft.com/office/powerpoint/2010/main" Requires="p14">
      <p:transition spd="slow" p14:dur="2000" advTm="80508"/>
    </mc:Choice>
    <mc:Fallback>
      <p:transition spd="slow" advTm="80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bldLst>
      <p:bldP spid="2" grpId="0"/>
      <p:bldP spid="3" grpId="0"/>
      <p:bldP spid="4" grpId="0"/>
    </p:bldLst>
  </p:timing>
  <p:extLst>
    <p:ext uri="{3A86A75C-4F4B-4683-9AE1-C65F6400EC91}">
      <p14:laserTraceLst xmlns:p14="http://schemas.microsoft.com/office/powerpoint/2010/main">
        <p14:tracePtLst>
          <p14:tracePt t="3721" x="5303838" y="6129338"/>
          <p14:tracePt t="3727" x="5162550" y="6049963"/>
          <p14:tracePt t="3733" x="4987925" y="5938838"/>
          <p14:tracePt t="3749" x="4606925" y="5559425"/>
          <p14:tracePt t="3765" x="4243388" y="5100638"/>
          <p14:tracePt t="3782" x="3879850" y="4560888"/>
          <p14:tracePt t="3798" x="3673475" y="4149725"/>
          <p14:tracePt t="3815" x="3546475" y="3770313"/>
          <p14:tracePt t="3818" x="3467100" y="3579813"/>
          <p14:tracePt t="3832" x="3341688" y="3262313"/>
          <p14:tracePt t="3850" x="3246438" y="3057525"/>
          <p14:tracePt t="3852" x="3214688" y="2962275"/>
          <p14:tracePt t="3867" x="3151188" y="2867025"/>
          <p14:tracePt t="3882" x="3087688" y="2803525"/>
          <p14:tracePt t="3899" x="3040063" y="2581275"/>
          <p14:tracePt t="4479" x="3040063" y="2549525"/>
          <p14:tracePt t="4486" x="3040063" y="2533650"/>
          <p14:tracePt t="4492" x="3024188" y="2517775"/>
          <p14:tracePt t="4515" x="3008313" y="2454275"/>
          <p14:tracePt t="4533" x="3008313" y="2438400"/>
          <p14:tracePt t="4534" x="3008313" y="2406650"/>
          <p14:tracePt t="4548" x="3008313" y="2392363"/>
          <p14:tracePt t="4566" x="3008313" y="2360613"/>
          <p14:tracePt t="4589" x="3008313" y="2344738"/>
          <p14:tracePt t="4598" x="3008313" y="2328863"/>
          <p14:tracePt t="4638" x="3008313" y="2312988"/>
          <p14:tracePt t="4673" x="3024188" y="2312988"/>
          <p14:tracePt t="4679" x="3055938" y="2297113"/>
          <p14:tracePt t="4686" x="3055938" y="2281238"/>
          <p14:tracePt t="4699" x="3087688" y="2265363"/>
          <p14:tracePt t="4700" x="3119438" y="2265363"/>
          <p14:tracePt t="4715" x="3167063" y="2249488"/>
          <p14:tracePt t="4733" x="3230563" y="2233613"/>
          <p14:tracePt t="4734" x="3278188" y="2233613"/>
          <p14:tracePt t="4749" x="3325813" y="2233613"/>
          <p14:tracePt t="4750" x="3371850" y="2233613"/>
          <p14:tracePt t="4765" x="3514725" y="2233613"/>
          <p14:tracePt t="4782" x="3721100" y="2233613"/>
          <p14:tracePt t="4798" x="3816350" y="2249488"/>
          <p14:tracePt t="4817" x="3911600" y="2249488"/>
          <p14:tracePt t="4833" x="3959225" y="2249488"/>
          <p14:tracePt t="4849" x="3973513" y="2249488"/>
          <p14:tracePt t="4865" x="4005263" y="2249488"/>
          <p14:tracePt t="4882" x="4037013" y="2249488"/>
          <p14:tracePt t="4899" x="4052888" y="2249488"/>
          <p14:tracePt t="4915" x="4068763" y="2249488"/>
          <p14:tracePt t="4934" x="4084638" y="2249488"/>
          <p14:tracePt t="5003" x="4100513" y="2249488"/>
          <p14:tracePt t="5016" x="4116388" y="2249488"/>
          <p14:tracePt t="5044" x="4148138" y="2249488"/>
          <p14:tracePt t="5051" x="4164013" y="2249488"/>
          <p14:tracePt t="5058" x="4179888" y="2249488"/>
          <p14:tracePt t="5066" x="4211638" y="2249488"/>
          <p14:tracePt t="5082" x="4259263" y="2249488"/>
          <p14:tracePt t="5099" x="4354513" y="2249488"/>
          <p14:tracePt t="5115" x="4418013" y="2249488"/>
          <p14:tracePt t="5132" x="4449763" y="2249488"/>
          <p14:tracePt t="5134" x="4465638" y="2249488"/>
          <p14:tracePt t="5149" x="4481513" y="2249488"/>
          <p14:tracePt t="5166" x="4497388" y="2249488"/>
          <p14:tracePt t="5272" x="4497388" y="2265363"/>
          <p14:tracePt t="5300" x="4481513" y="2265363"/>
          <p14:tracePt t="5321" x="4465638" y="2265363"/>
          <p14:tracePt t="5334" x="4449763" y="2265363"/>
          <p14:tracePt t="5348" x="4433888" y="2265363"/>
          <p14:tracePt t="5355" x="4418013" y="2265363"/>
          <p14:tracePt t="5376" x="4402138" y="2265363"/>
          <p14:tracePt t="5396" x="4386263" y="2249488"/>
          <p14:tracePt t="5438" x="4354513" y="2249488"/>
          <p14:tracePt t="5465" x="4322763" y="2249488"/>
          <p14:tracePt t="5535" x="4322763" y="2233613"/>
          <p14:tracePt t="5603" x="4322763" y="2217738"/>
          <p14:tracePt t="5652" x="4338638" y="2201863"/>
          <p14:tracePt t="5686" x="4354513" y="2201863"/>
          <p14:tracePt t="6582" x="4386263" y="2201863"/>
          <p14:tracePt t="6590" x="4402138" y="2185988"/>
          <p14:tracePt t="6603" x="4433888" y="2185988"/>
          <p14:tracePt t="6616" x="4433888" y="2170113"/>
          <p14:tracePt t="6617" x="4465638" y="2170113"/>
          <p14:tracePt t="6632" x="4545013" y="2154238"/>
          <p14:tracePt t="6649" x="4686300" y="2122488"/>
          <p14:tracePt t="6666" x="4860925" y="2106613"/>
          <p14:tracePt t="6667" x="4956175" y="2074863"/>
          <p14:tracePt t="6682" x="5067300" y="2074863"/>
          <p14:tracePt t="6700" x="5192713" y="2043113"/>
          <p14:tracePt t="6701" x="5224463" y="2043113"/>
          <p14:tracePt t="6715" x="5303838" y="2027238"/>
          <p14:tracePt t="6732" x="5414963" y="2011363"/>
          <p14:tracePt t="6748" x="5510213" y="1995488"/>
          <p14:tracePt t="6749" x="5557838" y="1995488"/>
          <p14:tracePt t="6765" x="5653088" y="1995488"/>
          <p14:tracePt t="6782" x="5716588" y="1995488"/>
          <p14:tracePt t="6783" x="5732463" y="1979613"/>
          <p14:tracePt t="6798" x="5764213" y="1979613"/>
          <p14:tracePt t="6845" x="5794375" y="1995488"/>
          <p14:tracePt t="6851" x="5810250" y="2011363"/>
          <p14:tracePt t="6858" x="5826125" y="2011363"/>
          <p14:tracePt t="6866" x="5857875" y="2011363"/>
          <p14:tracePt t="6882" x="5921375" y="2011363"/>
          <p14:tracePt t="6899" x="6048375" y="2011363"/>
          <p14:tracePt t="6915" x="6159500" y="1979613"/>
          <p14:tracePt t="7560" x="6175375" y="1979613"/>
          <p14:tracePt t="7890" x="6175375" y="1963738"/>
          <p14:tracePt t="7966" x="6175375" y="1947863"/>
          <p14:tracePt t="8304" x="6175375" y="1931988"/>
          <p14:tracePt t="8310" x="6191250" y="1916113"/>
          <p14:tracePt t="8325" x="6191250" y="1900238"/>
          <p14:tracePt t="8338" x="6207125" y="1884363"/>
          <p14:tracePt t="8348" x="6207125" y="1868488"/>
          <p14:tracePt t="8365" x="6207125" y="1852613"/>
          <p14:tracePt t="8366" x="6207125" y="1836738"/>
          <p14:tracePt t="8382" x="6223000" y="1789113"/>
          <p14:tracePt t="8398" x="6254750" y="1757363"/>
          <p14:tracePt t="8415" x="6318250" y="1616075"/>
          <p14:tracePt t="8432" x="6365875" y="1552575"/>
          <p14:tracePt t="8449" x="6427788" y="1473200"/>
          <p14:tracePt t="8449" x="6443663" y="1441450"/>
          <p14:tracePt t="8465" x="6459538" y="1425575"/>
          <p14:tracePt t="8482" x="6475413" y="1409700"/>
          <p14:tracePt t="8539" x="6491288" y="1393825"/>
          <p14:tracePt t="8580" x="6507163" y="1393825"/>
          <p14:tracePt t="8594" x="6523038" y="1393825"/>
          <p14:tracePt t="8600" x="6538913" y="1377950"/>
          <p14:tracePt t="8615" x="6570663" y="1377950"/>
          <p14:tracePt t="8616" x="6570663" y="1362075"/>
          <p14:tracePt t="8632" x="6650038" y="1362075"/>
          <p14:tracePt t="8649" x="6761163" y="1314450"/>
          <p14:tracePt t="8665" x="6824663" y="1282700"/>
          <p14:tracePt t="8682" x="6904038" y="1250950"/>
          <p14:tracePt t="8684" x="6919913" y="1250950"/>
          <p14:tracePt t="8698" x="6967538" y="1235075"/>
          <p14:tracePt t="8716" x="6983413" y="1219200"/>
          <p14:tracePt t="8732" x="6999288" y="1219200"/>
          <p14:tracePt t="8748" x="7013575" y="1219200"/>
          <p14:tracePt t="8809" x="7013575" y="1203325"/>
          <p14:tracePt t="8897" x="7045325" y="1187450"/>
          <p14:tracePt t="8904" x="7077075" y="1139825"/>
          <p14:tracePt t="8915" x="7124700" y="1076325"/>
          <p14:tracePt t="8932" x="7299325" y="887413"/>
          <p14:tracePt t="8933" x="7426325" y="760413"/>
          <p14:tracePt t="8948" x="7616825" y="538163"/>
          <p14:tracePt t="8965" x="7885113" y="222250"/>
          <p14:tracePt t="8981" x="7996238" y="111125"/>
          <p14:tracePt t="8999" x="8027988" y="63500"/>
          <p14:tracePt t="9000" x="8059738" y="47625"/>
          <p14:tracePt t="9015" x="8059738" y="31750"/>
          <p14:tracePt t="9016" x="8075613" y="15875"/>
          <p14:tracePt t="9497" x="8091488" y="31750"/>
          <p14:tracePt t="9504" x="8091488" y="47625"/>
          <p14:tracePt t="9518" x="8107363" y="63500"/>
          <p14:tracePt t="9532" x="8123238" y="79375"/>
          <p14:tracePt t="9533" x="8123238" y="95250"/>
          <p14:tracePt t="9548" x="8139113" y="111125"/>
          <p14:tracePt t="9565" x="8154988" y="127000"/>
          <p14:tracePt t="9566" x="8154988" y="142875"/>
          <p14:tracePt t="9581" x="8186738" y="174625"/>
          <p14:tracePt t="9598" x="8202613" y="206375"/>
          <p14:tracePt t="9615" x="8218488" y="206375"/>
          <p14:tracePt t="9616" x="8232775" y="222250"/>
          <p14:tracePt t="9632" x="8248650" y="238125"/>
          <p14:tracePt t="9649" x="8264525" y="254000"/>
          <p14:tracePt t="9665" x="8280400" y="269875"/>
          <p14:tracePt t="9683" x="8296275" y="285750"/>
          <p14:tracePt t="9704" x="8312150" y="285750"/>
          <p14:tracePt t="9715" x="8312150" y="301625"/>
          <p14:tracePt t="10394" x="8312150" y="379413"/>
          <p14:tracePt t="10401" x="8312150" y="538163"/>
          <p14:tracePt t="10407" x="8312150" y="649288"/>
          <p14:tracePt t="10432" x="8280400" y="903288"/>
          <p14:tracePt t="10448" x="8264525" y="1014413"/>
          <p14:tracePt t="10450" x="8264525" y="1076325"/>
          <p14:tracePt t="10465" x="8248650" y="1155700"/>
          <p14:tracePt t="10482" x="8248650" y="1282700"/>
          <p14:tracePt t="10483" x="8248650" y="1346200"/>
          <p14:tracePt t="10498" x="8264525" y="1457325"/>
          <p14:tracePt t="10516" x="8280400" y="1552575"/>
          <p14:tracePt t="10532" x="8312150" y="1616075"/>
          <p14:tracePt t="10533" x="8312150" y="1663700"/>
          <p14:tracePt t="10548" x="8312150" y="1679575"/>
          <p14:tracePt t="10565" x="8312150" y="1711325"/>
          <p14:tracePt t="10587" x="8312150" y="1725613"/>
          <p14:tracePt t="10698" x="8312150" y="1741488"/>
          <p14:tracePt t="10704" x="8312150" y="1757363"/>
          <p14:tracePt t="10717" x="8296275" y="1757363"/>
          <p14:tracePt t="10731" x="8296275" y="1773238"/>
          <p14:tracePt t="10732" x="8296275" y="1789113"/>
          <p14:tracePt t="10748" x="8264525" y="1820863"/>
          <p14:tracePt t="10765" x="8248650" y="1836738"/>
          <p14:tracePt t="10766" x="8232775" y="1836738"/>
          <p14:tracePt t="10781" x="8218488" y="1884363"/>
          <p14:tracePt t="10799" x="8202613" y="1900238"/>
          <p14:tracePt t="10815" x="8186738" y="1916113"/>
          <p14:tracePt t="10816" x="8170863" y="1916113"/>
          <p14:tracePt t="10835" x="8170863" y="1931988"/>
          <p14:tracePt t="10926" x="8186738" y="1931988"/>
          <p14:tracePt t="10932" x="8202613" y="1931988"/>
          <p14:tracePt t="10940" x="8218488" y="1947863"/>
          <p14:tracePt t="10965" x="8296275" y="2011363"/>
          <p14:tracePt t="10982" x="8343900" y="2106613"/>
          <p14:tracePt t="10998" x="8423275" y="2185988"/>
          <p14:tracePt t="11015" x="8502650" y="2249488"/>
          <p14:tracePt t="11015" x="8534400" y="2281238"/>
          <p14:tracePt t="11031" x="8566150" y="2328863"/>
          <p14:tracePt t="11049" x="8597900" y="2360613"/>
          <p14:tracePt t="11091" x="8613775" y="2360613"/>
          <p14:tracePt t="11132" x="8629650" y="2360613"/>
          <p14:tracePt t="13209" x="8582025" y="2360613"/>
          <p14:tracePt t="13214" x="8550275" y="2360613"/>
          <p14:tracePt t="13221" x="8486775" y="2360613"/>
          <p14:tracePt t="13249" x="8248650" y="2344738"/>
          <p14:tracePt t="13265" x="8139113" y="2328863"/>
          <p14:tracePt t="13282" x="8059738" y="2328863"/>
          <p14:tracePt t="13283" x="8012113" y="2312988"/>
          <p14:tracePt t="13298" x="7932738" y="2312988"/>
          <p14:tracePt t="13315" x="7869238" y="2312988"/>
          <p14:tracePt t="13332" x="7742238" y="2312988"/>
          <p14:tracePt t="13348" x="7646988" y="2312988"/>
          <p14:tracePt t="13365" x="7585075" y="2312988"/>
          <p14:tracePt t="13366" x="7537450" y="2328863"/>
          <p14:tracePt t="13382" x="7473950" y="2328863"/>
          <p14:tracePt t="13398" x="7426325" y="2328863"/>
          <p14:tracePt t="13415" x="7346950" y="2328863"/>
          <p14:tracePt t="13416" x="7331075" y="2328863"/>
          <p14:tracePt t="13431" x="7283450" y="2328863"/>
          <p14:tracePt t="13448" x="7219950" y="2328863"/>
          <p14:tracePt t="13465" x="7188200" y="2344738"/>
          <p14:tracePt t="13481" x="7172325" y="2360613"/>
          <p14:tracePt t="13499" x="7156450" y="2360613"/>
          <p14:tracePt t="13515" x="7140575" y="2360613"/>
          <p14:tracePt t="13532" x="7092950" y="2360613"/>
          <p14:tracePt t="13533" x="7061200" y="2360613"/>
          <p14:tracePt t="13549" x="6999288" y="2360613"/>
          <p14:tracePt t="13565" x="6888163" y="2360613"/>
          <p14:tracePt t="13581" x="6713538" y="2360613"/>
          <p14:tracePt t="13600" x="6570663" y="2360613"/>
          <p14:tracePt t="13602" x="6507163" y="2360613"/>
          <p14:tracePt t="13616" x="6411913" y="2376488"/>
          <p14:tracePt t="13632" x="6334125" y="2392363"/>
          <p14:tracePt t="13648" x="6175375" y="2422525"/>
          <p14:tracePt t="13665" x="6096000" y="2422525"/>
          <p14:tracePt t="13683" x="6000750" y="2438400"/>
          <p14:tracePt t="13684" x="5969000" y="2438400"/>
          <p14:tracePt t="13698" x="5921375" y="2454275"/>
          <p14:tracePt t="13699" x="5873750" y="2470150"/>
          <p14:tracePt t="13715" x="5810250" y="2470150"/>
          <p14:tracePt t="13732" x="5780088" y="2470150"/>
          <p14:tracePt t="13733" x="5764213" y="2470150"/>
          <p14:tracePt t="13748" x="5732463" y="2486025"/>
          <p14:tracePt t="13781" x="5716588" y="2486025"/>
          <p14:tracePt t="13933" x="5716588" y="2470150"/>
          <p14:tracePt t="13973" x="5732463" y="2470150"/>
          <p14:tracePt t="13980" x="5748338" y="2470150"/>
          <p14:tracePt t="14022" x="5764213" y="2470150"/>
          <p14:tracePt t="14077" x="5780088" y="2470150"/>
          <p14:tracePt t="14098" x="5794375" y="2470150"/>
          <p14:tracePt t="14166" x="5810250" y="2470150"/>
          <p14:tracePt t="14277" x="5826125" y="2470150"/>
          <p14:tracePt t="14318" x="5842000" y="2470150"/>
          <p14:tracePt t="14346" x="5857875" y="2470150"/>
          <p14:tracePt t="14352" x="5873750" y="2470150"/>
          <p14:tracePt t="14365" x="5873750" y="2486025"/>
          <p14:tracePt t="14366" x="5889625" y="2486025"/>
          <p14:tracePt t="14381" x="5921375" y="2501900"/>
          <p14:tracePt t="14398" x="5953125" y="2517775"/>
          <p14:tracePt t="14415" x="6000750" y="2549525"/>
          <p14:tracePt t="14416" x="6016625" y="2549525"/>
          <p14:tracePt t="14432" x="6048375" y="2565400"/>
          <p14:tracePt t="14448" x="6080125" y="2565400"/>
          <p14:tracePt t="14450" x="6096000" y="2581275"/>
          <p14:tracePt t="14464" x="6127750" y="2597150"/>
          <p14:tracePt t="14482" x="6175375" y="2613025"/>
          <p14:tracePt t="14498" x="6191250" y="2613025"/>
          <p14:tracePt t="14515" x="6223000" y="2613025"/>
          <p14:tracePt t="14582" x="6238875" y="2613025"/>
          <p14:tracePt t="14629" x="6254750" y="2613025"/>
          <p14:tracePt t="14691" x="6270625" y="2613025"/>
          <p14:tracePt t="14698" x="6286500" y="2613025"/>
          <p14:tracePt t="14704" x="6302375" y="2613025"/>
          <p14:tracePt t="14716" x="6318250" y="2613025"/>
          <p14:tracePt t="14732" x="6411913" y="2613025"/>
          <p14:tracePt t="14748" x="6507163" y="2613025"/>
          <p14:tracePt t="14765" x="6602413" y="2613025"/>
          <p14:tracePt t="14766" x="6650038" y="2613025"/>
          <p14:tracePt t="14781" x="6713538" y="2613025"/>
          <p14:tracePt t="14798" x="6777038" y="2613025"/>
          <p14:tracePt t="14815" x="6824663" y="2613025"/>
          <p14:tracePt t="14831" x="6840538" y="2613025"/>
          <p14:tracePt t="14877" x="6856413" y="2613025"/>
          <p14:tracePt t="15084" x="6872288" y="2613025"/>
          <p14:tracePt t="15090" x="6872288" y="2628900"/>
          <p14:tracePt t="15111" x="6904038" y="2628900"/>
          <p14:tracePt t="15153" x="6919913" y="2628900"/>
          <p14:tracePt t="15181" x="6935788" y="2628900"/>
          <p14:tracePt t="15215" x="6951663" y="2628900"/>
          <p14:tracePt t="15940" x="6983413" y="2628900"/>
          <p14:tracePt t="15953" x="7013575" y="2628900"/>
          <p14:tracePt t="15960" x="7045325" y="2628900"/>
          <p14:tracePt t="15966" x="7061200" y="2628900"/>
          <p14:tracePt t="15981" x="7124700" y="2628900"/>
          <p14:tracePt t="15998" x="7219950" y="2644775"/>
          <p14:tracePt t="16015" x="7251700" y="2660650"/>
          <p14:tracePt t="16016" x="7283450" y="2660650"/>
          <p14:tracePt t="16031" x="7315200" y="2660650"/>
          <p14:tracePt t="16048" x="7331075" y="2660650"/>
          <p14:tracePt t="16049" x="7346950" y="2660650"/>
          <p14:tracePt t="16084" x="7362825" y="2660650"/>
          <p14:tracePt t="16104" x="7378700" y="2660650"/>
          <p14:tracePt t="26064" x="7378700" y="2755900"/>
          <p14:tracePt t="26070" x="7331075" y="2946400"/>
          <p14:tracePt t="26081" x="7283450" y="3135313"/>
          <p14:tracePt t="26098" x="7204075" y="3563938"/>
          <p14:tracePt t="26114" x="7172325" y="3816350"/>
          <p14:tracePt t="26131" x="7172325" y="3959225"/>
          <p14:tracePt t="26132" x="7172325" y="4022725"/>
          <p14:tracePt t="26147" x="7172325" y="4102100"/>
          <p14:tracePt t="26164" x="7204075" y="4213225"/>
          <p14:tracePt t="26182" x="7219950" y="4260850"/>
          <p14:tracePt t="26183" x="7251700" y="4292600"/>
          <p14:tracePt t="26197" x="7283450" y="4308475"/>
          <p14:tracePt t="26214" x="7299325" y="4324350"/>
          <p14:tracePt t="26215" x="7299325" y="4340225"/>
          <p14:tracePt t="26263" x="7315200" y="4340225"/>
          <p14:tracePt t="26270" x="7331075" y="4340225"/>
          <p14:tracePt t="26291" x="7362825" y="4340225"/>
          <p14:tracePt t="26305" x="7378700" y="4340225"/>
          <p14:tracePt t="26314" x="7410450" y="4340225"/>
          <p14:tracePt t="26331" x="7458075" y="4340225"/>
          <p14:tracePt t="26332" x="7489825" y="4340225"/>
          <p14:tracePt t="26347" x="7521575" y="4308475"/>
          <p14:tracePt t="26364" x="7569200" y="4292600"/>
          <p14:tracePt t="26381" x="7600950" y="4292600"/>
          <p14:tracePt t="26397" x="7631113" y="4276725"/>
          <p14:tracePt t="26415" x="7662863" y="4260850"/>
          <p14:tracePt t="26416" x="7678738" y="4260850"/>
          <p14:tracePt t="26431" x="7742238" y="4244975"/>
          <p14:tracePt t="26447" x="7805738" y="4229100"/>
          <p14:tracePt t="26449" x="7821613" y="4229100"/>
          <p14:tracePt t="26464" x="7885113" y="4197350"/>
          <p14:tracePt t="26481" x="7916863" y="4165600"/>
          <p14:tracePt t="26498" x="7948613" y="4149725"/>
          <p14:tracePt t="26499" x="7980363" y="4117975"/>
          <p14:tracePt t="26514" x="8012113" y="4086225"/>
          <p14:tracePt t="26531" x="8107363" y="4022725"/>
          <p14:tracePt t="26532" x="8154988" y="4006850"/>
          <p14:tracePt t="26548" x="8218488" y="3959225"/>
          <p14:tracePt t="26564" x="8312150" y="3927475"/>
          <p14:tracePt t="26567" x="8359775" y="3927475"/>
          <p14:tracePt t="26580" x="8375650" y="3911600"/>
          <p14:tracePt t="26582" x="8407400" y="3895725"/>
          <p14:tracePt t="26598" x="8455025" y="3895725"/>
          <p14:tracePt t="26614" x="8486775" y="3863975"/>
          <p14:tracePt t="26631" x="8518525" y="3863975"/>
          <p14:tracePt t="26647" x="8550275" y="3848100"/>
          <p14:tracePt t="26664" x="8566150" y="3832225"/>
          <p14:tracePt t="26681" x="8613775" y="3816350"/>
          <p14:tracePt t="26698" x="8645525" y="3816350"/>
          <p14:tracePt t="26714" x="8677275" y="3816350"/>
          <p14:tracePt t="26730" x="8709025" y="3800475"/>
          <p14:tracePt t="41952" x="8693150" y="3800475"/>
          <p14:tracePt t="41956" x="8629650" y="3800475"/>
          <p14:tracePt t="41964" x="8550275" y="3816350"/>
          <p14:tracePt t="41980" x="8359775" y="3832225"/>
          <p14:tracePt t="41997" x="8139113" y="3848100"/>
          <p14:tracePt t="41998" x="8012113" y="3848100"/>
          <p14:tracePt t="42013" x="7821613" y="3848100"/>
          <p14:tracePt t="42030" x="7600950" y="3848100"/>
          <p14:tracePt t="42047" x="7410450" y="3848100"/>
          <p14:tracePt t="42048" x="7283450" y="3848100"/>
          <p14:tracePt t="42063" x="7045325" y="3848100"/>
          <p14:tracePt t="42081" x="6840538" y="3848100"/>
          <p14:tracePt t="42082" x="6792913" y="3848100"/>
          <p14:tracePt t="42096" x="6665913" y="3832225"/>
          <p14:tracePt t="42113" x="6602413" y="3816350"/>
          <p14:tracePt t="42114" x="6554788" y="3816350"/>
          <p14:tracePt t="42130" x="6507163" y="3816350"/>
          <p14:tracePt t="42147" x="6443663" y="3784600"/>
          <p14:tracePt t="42163" x="6381750" y="3738563"/>
          <p14:tracePt t="42164" x="6334125" y="3690938"/>
          <p14:tracePt t="42180" x="6238875" y="3595688"/>
          <p14:tracePt t="43685" x="6286500" y="3611563"/>
          <p14:tracePt t="43690" x="6350000" y="3659188"/>
          <p14:tracePt t="43697" x="6397625" y="3675063"/>
          <p14:tracePt t="43713" x="6507163" y="3754438"/>
          <p14:tracePt t="43730" x="6618288" y="3816350"/>
          <p14:tracePt t="43731" x="6665913" y="3848100"/>
          <p14:tracePt t="43746" x="6697663" y="3863975"/>
          <p14:tracePt t="43747" x="6729413" y="3895725"/>
          <p14:tracePt t="43763" x="6792913" y="3911600"/>
          <p14:tracePt t="43781" x="6808788" y="3911600"/>
          <p14:tracePt t="43801" x="6808788" y="3927475"/>
          <p14:tracePt t="43836" x="6824663" y="3943350"/>
          <p14:tracePt t="43871" x="6840538" y="3943350"/>
          <p14:tracePt t="43883" x="6856413" y="3943350"/>
          <p14:tracePt t="43891" x="6872288" y="3943350"/>
          <p14:tracePt t="43912" x="6888163" y="3943350"/>
          <p14:tracePt t="43918" x="6904038" y="3943350"/>
          <p14:tracePt t="43932" x="6935788" y="3943350"/>
          <p14:tracePt t="43947" x="6951663" y="3943350"/>
          <p14:tracePt t="43948" x="6967538" y="3943350"/>
          <p14:tracePt t="43963" x="7013575" y="3943350"/>
          <p14:tracePt t="43980" x="7108825" y="3943350"/>
          <p14:tracePt t="43996" x="7188200" y="3943350"/>
          <p14:tracePt t="44013" x="7235825" y="3943350"/>
          <p14:tracePt t="44014" x="7251700" y="3943350"/>
          <p14:tracePt t="44029" x="7267575" y="3943350"/>
          <p14:tracePt t="44049" x="7283450" y="3943350"/>
          <p14:tracePt t="44077" x="7299325" y="3943350"/>
          <p14:tracePt t="44083" x="7315200" y="3927475"/>
          <p14:tracePt t="44097" x="7331075" y="3927475"/>
          <p14:tracePt t="44577" x="7426325" y="3927475"/>
          <p14:tracePt t="44583" x="7505700" y="3943350"/>
          <p14:tracePt t="44596" x="7616825" y="3975100"/>
          <p14:tracePt t="44597" x="7710488" y="4006850"/>
          <p14:tracePt t="44614" x="7837488" y="4022725"/>
          <p14:tracePt t="44631" x="7932738" y="4038600"/>
          <p14:tracePt t="44633" x="7948613" y="4054475"/>
          <p14:tracePt t="44646" x="7996238" y="4054475"/>
          <p14:tracePt t="44663" x="8012113" y="4054475"/>
          <p14:tracePt t="44680" x="8043863" y="4054475"/>
          <p14:tracePt t="44696" x="8075613" y="4054475"/>
          <p14:tracePt t="44714" x="8091488" y="4054475"/>
          <p14:tracePt t="44730" x="8107363" y="4054475"/>
          <p14:tracePt t="44785" x="8123238" y="4054475"/>
          <p14:tracePt t="44798" x="8139113" y="4054475"/>
          <p14:tracePt t="44811" x="8154988" y="4054475"/>
          <p14:tracePt t="44819" x="8202613" y="4054475"/>
          <p14:tracePt t="44830" x="8218488" y="4054475"/>
          <p14:tracePt t="44831" x="8232775" y="4054475"/>
          <p14:tracePt t="44848" x="8312150" y="4054475"/>
          <p14:tracePt t="44863" x="8343900" y="4054475"/>
          <p14:tracePt t="44880" x="8407400" y="4054475"/>
          <p14:tracePt t="44896" x="8423275" y="4054475"/>
          <p14:tracePt t="44913" x="8455025" y="4054475"/>
          <p14:tracePt t="44930" x="8470900" y="4054475"/>
          <p14:tracePt t="44947" x="8486775" y="4054475"/>
          <p14:tracePt t="44964" x="8502650" y="4054475"/>
          <p14:tracePt t="45019" x="8518525" y="4054475"/>
          <p14:tracePt t="45398" x="8550275" y="4070350"/>
          <p14:tracePt t="45403" x="8597900" y="4070350"/>
          <p14:tracePt t="45413" x="8645525" y="4070350"/>
          <p14:tracePt t="45430" x="8693150" y="4086225"/>
          <p14:tracePt t="45431" x="8709025" y="4086225"/>
          <p14:tracePt t="45446" x="8740775" y="4086225"/>
          <p14:tracePt t="45463" x="8756650" y="4086225"/>
          <p14:tracePt t="45826" x="8772525" y="4086225"/>
          <p14:tracePt t="45859" x="8788400" y="4086225"/>
          <p14:tracePt t="50514" x="8788400" y="4117975"/>
          <p14:tracePt t="50520" x="8788400" y="4149725"/>
          <p14:tracePt t="50529" x="8756650" y="4197350"/>
          <p14:tracePt t="50546" x="8709025" y="4308475"/>
          <p14:tracePt t="50547" x="8693150" y="4356100"/>
          <p14:tracePt t="50563" x="8661400" y="4419600"/>
          <p14:tracePt t="50580" x="8629650" y="4481513"/>
          <p14:tracePt t="50596" x="8613775" y="4529138"/>
          <p14:tracePt t="50597" x="8597900" y="4545013"/>
          <p14:tracePt t="50613" x="8582025" y="4545013"/>
          <p14:tracePt t="50630" x="8582025" y="4560888"/>
          <p14:tracePt t="53955" x="8550275" y="4576763"/>
          <p14:tracePt t="53960" x="8502650" y="4608513"/>
          <p14:tracePt t="53967" x="8486775" y="4624388"/>
          <p14:tracePt t="53979" x="8470900" y="4656138"/>
          <p14:tracePt t="53996" x="8391525" y="4719638"/>
          <p14:tracePt t="54013" x="8359775" y="4767263"/>
          <p14:tracePt t="54030" x="8328025" y="4783138"/>
          <p14:tracePt t="54031" x="8328025" y="4799013"/>
          <p14:tracePt t="54050" x="8312150" y="4814888"/>
          <p14:tracePt t="54326" x="8312150" y="4830763"/>
          <p14:tracePt t="54409" x="8312150" y="4814888"/>
          <p14:tracePt t="54436" x="8328025" y="4814888"/>
          <p14:tracePt t="54464" x="8343900" y="4814888"/>
          <p14:tracePt t="54568" x="8359775" y="4814888"/>
          <p14:tracePt t="54574" x="8375650" y="4814888"/>
          <p14:tracePt t="54602" x="8391525" y="4814888"/>
          <p14:tracePt t="54636" x="8407400" y="4814888"/>
          <p14:tracePt t="54657" x="8423275" y="4814888"/>
          <p14:tracePt t="54679" x="8455025" y="4830763"/>
          <p14:tracePt t="54684" x="8486775" y="4830763"/>
          <p14:tracePt t="54696" x="8518525" y="4846638"/>
          <p14:tracePt t="54712" x="8566150" y="4846638"/>
          <p14:tracePt t="54713" x="8613775" y="4862513"/>
          <p14:tracePt t="54729" x="8677275" y="4878388"/>
          <p14:tracePt t="54746" x="8740775" y="4894263"/>
          <p14:tracePt t="54747" x="8756650" y="4910138"/>
          <p14:tracePt t="54762" x="8788400" y="4910138"/>
          <p14:tracePt t="54780" x="8804275" y="4910138"/>
          <p14:tracePt t="54816" x="8820150" y="4926013"/>
          <p14:tracePt t="54871" x="8836025" y="4926013"/>
          <p14:tracePt t="54892" x="8850313" y="4941888"/>
          <p14:tracePt t="54898" x="8882063" y="4941888"/>
          <p14:tracePt t="54914" x="8977313" y="4973638"/>
          <p14:tracePt t="54930" x="9231313" y="5037138"/>
          <p14:tracePt t="54946" x="9563100" y="5132388"/>
          <p14:tracePt t="54947" x="9753600" y="5194300"/>
          <p14:tracePt t="54962" x="10117138" y="5321300"/>
          <p14:tracePt t="54979" x="10450513" y="5432425"/>
          <p14:tracePt t="54981" x="10529888" y="5464175"/>
          <p14:tracePt t="54996" x="10687050" y="5511800"/>
          <p14:tracePt t="55013" x="10750550" y="5527675"/>
          <p14:tracePt t="55030" x="10798175" y="5543550"/>
          <p14:tracePt t="55046" x="10814050" y="5543550"/>
          <p14:tracePt t="55195" x="10829925" y="5527675"/>
          <p14:tracePt t="55284" x="10845800" y="5511800"/>
          <p14:tracePt t="55306" x="10861675" y="5511800"/>
          <p14:tracePt t="55326" x="10893425" y="5511800"/>
          <p14:tracePt t="55333" x="10925175" y="5511800"/>
          <p14:tracePt t="55346" x="10941050" y="5511800"/>
          <p14:tracePt t="55347" x="10972800" y="5511800"/>
          <p14:tracePt t="55362" x="11052175" y="5511800"/>
          <p14:tracePt t="55379" x="11115675" y="5495925"/>
          <p14:tracePt t="55380" x="11163300" y="5495925"/>
          <p14:tracePt t="55395" x="11210925" y="5480050"/>
          <p14:tracePt t="55413" x="11258550" y="5464175"/>
          <p14:tracePt t="55436" x="11274425" y="5464175"/>
          <p14:tracePt t="55464" x="11274425" y="5448300"/>
          <p14:tracePt t="55514" x="11274425" y="5432425"/>
          <p14:tracePt t="55533" x="11274425" y="5416550"/>
          <p14:tracePt t="55540" x="11258550" y="5416550"/>
          <p14:tracePt t="55553" x="11242675" y="5400675"/>
          <p14:tracePt t="55574" x="11226800" y="5400675"/>
          <p14:tracePt t="55580" x="11210925" y="5368925"/>
          <p14:tracePt t="55596" x="11195050" y="5353050"/>
          <p14:tracePt t="55612" x="11195050" y="5337175"/>
          <p14:tracePt t="55629" x="11179175" y="5337175"/>
          <p14:tracePt t="55630" x="11163300" y="5305425"/>
          <p14:tracePt t="55664" x="11147425" y="5289550"/>
          <p14:tracePt t="55670" x="11147425" y="5273675"/>
          <p14:tracePt t="55719" x="11147425" y="5257800"/>
          <p14:tracePt t="55747" x="11147425" y="5241925"/>
          <p14:tracePt t="55789" x="11147425" y="5226050"/>
          <p14:tracePt t="55815" x="11147425" y="5210175"/>
          <p14:tracePt t="55830" x="11163300" y="5194300"/>
          <p14:tracePt t="55836" x="11179175" y="5178425"/>
          <p14:tracePt t="55846" x="11179175" y="5162550"/>
          <p14:tracePt t="55862" x="11210925" y="5132388"/>
          <p14:tracePt t="55863" x="11226800" y="5116513"/>
          <p14:tracePt t="55879" x="11258550" y="5100638"/>
          <p14:tracePt t="55895" x="11274425" y="5068888"/>
          <p14:tracePt t="55912" x="11274425" y="5053013"/>
          <p14:tracePt t="55913" x="11288713" y="5053013"/>
          <p14:tracePt t="55953" x="11304588" y="5037138"/>
          <p14:tracePt t="56016" x="11288713" y="5037138"/>
          <p14:tracePt t="56057" x="11274425" y="5037138"/>
          <p14:tracePt t="56063" x="11258550" y="5037138"/>
          <p14:tracePt t="56071" x="11242675" y="5053013"/>
          <p14:tracePt t="56079" x="11226800" y="5053013"/>
          <p14:tracePt t="56095" x="11179175" y="5084763"/>
          <p14:tracePt t="56112" x="11099800" y="5116513"/>
          <p14:tracePt t="56113" x="11052175" y="5146675"/>
          <p14:tracePt t="56129" x="10956925" y="5210175"/>
          <p14:tracePt t="56146" x="10845800" y="5257800"/>
          <p14:tracePt t="56147" x="10782300" y="5305425"/>
          <p14:tracePt t="56162" x="10625138" y="5368925"/>
          <p14:tracePt t="56179" x="10498138" y="5416550"/>
          <p14:tracePt t="56181" x="10402888" y="5448300"/>
          <p14:tracePt t="56196" x="10275888" y="5480050"/>
          <p14:tracePt t="56213" x="10164763" y="5511800"/>
          <p14:tracePt t="56229" x="10069513" y="5543550"/>
          <p14:tracePt t="56230" x="9991725" y="5543550"/>
          <p14:tracePt t="56246" x="9832975" y="5559425"/>
          <p14:tracePt t="56263" x="9642475" y="5575300"/>
          <p14:tracePt t="56264" x="9531350" y="5575300"/>
          <p14:tracePt t="56279" x="9310688" y="5575300"/>
          <p14:tracePt t="56296" x="9136063" y="5559425"/>
          <p14:tracePt t="56313" x="8913813" y="5527675"/>
          <p14:tracePt t="56314" x="8882063" y="5511800"/>
          <p14:tracePt t="56329" x="8804275" y="5511800"/>
          <p14:tracePt t="56346" x="8772525" y="5511800"/>
          <p14:tracePt t="56362" x="8756650" y="5495925"/>
          <p14:tracePt t="56505" x="8724900" y="5495925"/>
          <p14:tracePt t="56519" x="8693150" y="5495925"/>
          <p14:tracePt t="56525" x="8677275" y="5495925"/>
          <p14:tracePt t="56532" x="8629650" y="5495925"/>
          <p14:tracePt t="56546" x="8566150" y="5495925"/>
          <p14:tracePt t="56547" x="8518525" y="5495925"/>
          <p14:tracePt t="56562" x="8343900" y="5480050"/>
          <p14:tracePt t="56579" x="8170863" y="5464175"/>
          <p14:tracePt t="56581" x="8107363" y="5448300"/>
          <p14:tracePt t="56595" x="7996238" y="5448300"/>
          <p14:tracePt t="56612" x="7916863" y="5432425"/>
          <p14:tracePt t="56629" x="7885113" y="5432425"/>
          <p14:tracePt t="56671" x="7885113" y="5416550"/>
          <p14:tracePt t="56727" x="7869238" y="5400675"/>
          <p14:tracePt t="56732" x="7869238" y="5368925"/>
          <p14:tracePt t="56746" x="7853363" y="5321300"/>
          <p14:tracePt t="56747" x="7837488" y="5273675"/>
          <p14:tracePt t="56762" x="7758113" y="5037138"/>
          <p14:tracePt t="56779" x="7694613" y="4783138"/>
          <p14:tracePt t="56796" x="7662863" y="4260850"/>
          <p14:tracePt t="56812" x="7742238" y="4022725"/>
          <p14:tracePt t="56829" x="7885113" y="3927475"/>
          <p14:tracePt t="56830" x="7996238" y="3911600"/>
          <p14:tracePt t="56846" x="8264525" y="3911600"/>
          <p14:tracePt t="56863" x="8645525" y="3990975"/>
          <p14:tracePt t="56863" x="8836025" y="4054475"/>
          <p14:tracePt t="56879" x="9183688" y="4165600"/>
          <p14:tracePt t="56896" x="9451975" y="4213225"/>
          <p14:tracePt t="56897" x="9515475" y="4229100"/>
          <p14:tracePt t="56912" x="9563100" y="4229100"/>
          <p14:tracePt t="56914" x="9594850" y="4229100"/>
          <p14:tracePt t="56929" x="9626600" y="4229100"/>
          <p14:tracePt t="56946" x="9642475" y="4229100"/>
          <p14:tracePt t="56989" x="9642475" y="4244975"/>
          <p14:tracePt t="57078" x="9642475" y="4260850"/>
          <p14:tracePt t="57084" x="9642475" y="4276725"/>
          <p14:tracePt t="57126" x="9642475" y="4292600"/>
          <p14:tracePt t="57139" x="9642475" y="4308475"/>
          <p14:tracePt t="57146" x="9642475" y="4340225"/>
          <p14:tracePt t="57162" x="9626600" y="4371975"/>
          <p14:tracePt t="57179" x="9594850" y="4451350"/>
          <p14:tracePt t="57180" x="9594850" y="4481513"/>
          <p14:tracePt t="57196" x="9578975" y="4529138"/>
          <p14:tracePt t="57213" x="9563100" y="4576763"/>
          <p14:tracePt t="57229" x="9547225" y="4624388"/>
          <p14:tracePt t="57230" x="9531350" y="4656138"/>
          <p14:tracePt t="57246" x="9531350" y="4672013"/>
          <p14:tracePt t="57262" x="9531350" y="4703763"/>
          <p14:tracePt t="57263" x="9531350" y="4719638"/>
          <p14:tracePt t="57443" x="9547225" y="4719638"/>
          <p14:tracePt t="57450" x="9578975" y="4735513"/>
          <p14:tracePt t="57456" x="9642475" y="4767263"/>
          <p14:tracePt t="57479" x="9959975" y="4910138"/>
          <p14:tracePt t="57496" x="10244138" y="5068888"/>
          <p14:tracePt t="57497" x="10387013" y="5132388"/>
          <p14:tracePt t="57512" x="10561638" y="5226050"/>
          <p14:tracePt t="57513" x="10671175" y="5305425"/>
          <p14:tracePt t="57529" x="10861675" y="5368925"/>
          <p14:tracePt t="57546" x="11004550" y="5448300"/>
          <p14:tracePt t="57562" x="11052175" y="5464175"/>
          <p14:tracePt t="57580" x="11083925" y="5480050"/>
          <p14:tracePt t="57595" x="11099800" y="5480050"/>
          <p14:tracePt t="57612" x="11099800" y="5495925"/>
          <p14:tracePt t="57643" x="11099800" y="5511800"/>
          <p14:tracePt t="57768" x="11083925" y="5511800"/>
          <p14:tracePt t="57802" x="11068050" y="5511800"/>
          <p14:tracePt t="57836" x="11052175" y="5511800"/>
          <p14:tracePt t="57884" x="11052175" y="5495925"/>
          <p14:tracePt t="57898" x="11036300" y="5495925"/>
          <p14:tracePt t="57904" x="11036300" y="5480050"/>
          <p14:tracePt t="57926" x="11036300" y="5448300"/>
          <p14:tracePt t="57946" x="11036300" y="54324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8468C2-057F-B843-4157-5FA0762FE692}"/>
              </a:ext>
            </a:extLst>
          </p:cNvPr>
          <p:cNvSpPr txBox="1"/>
          <p:nvPr/>
        </p:nvSpPr>
        <p:spPr>
          <a:xfrm>
            <a:off x="1152939" y="725557"/>
            <a:ext cx="8199783"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
              </a:rPr>
              <a:t>Subsequently, we can compute the cosine similarity between these centroids and representations of all current unlabeled data, and also select the top half set of samples that have much higher similarity to the centroids than the rest for each class</a:t>
            </a:r>
            <a:endParaRPr lang="en-IN" sz="2400" dirty="0">
              <a:latin typeface="Arial "/>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CA63FD5-7FFE-2427-5481-3B2F99E0ACD4}"/>
                  </a:ext>
                </a:extLst>
              </p:cNvPr>
              <p:cNvSpPr txBox="1"/>
              <p:nvPr/>
            </p:nvSpPr>
            <p:spPr>
              <a:xfrm>
                <a:off x="1262269" y="2792897"/>
                <a:ext cx="9293088" cy="8606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b="0" i="1" smtClean="0">
                              <a:latin typeface="Cambria Math" panose="02040503050406030204" pitchFamily="18" charset="0"/>
                              <a:ea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𝜏</m:t>
                          </m:r>
                        </m:e>
                        <m:sub>
                          <m:r>
                            <a:rPr lang="en-IN" b="0" i="1" smtClean="0">
                              <a:latin typeface="Cambria Math" panose="02040503050406030204" pitchFamily="18" charset="0"/>
                              <a:ea typeface="Cambria Math" panose="02040503050406030204" pitchFamily="18" charset="0"/>
                            </a:rPr>
                            <m:t>𝑘</m:t>
                          </m:r>
                        </m:sub>
                        <m:sup>
                          <m:r>
                            <a:rPr lang="en-IN" b="0" i="1" smtClean="0">
                              <a:latin typeface="Cambria Math" panose="02040503050406030204" pitchFamily="18" charset="0"/>
                              <a:ea typeface="Cambria Math" panose="02040503050406030204" pitchFamily="18" charset="0"/>
                            </a:rPr>
                            <m:t>′</m:t>
                          </m:r>
                        </m:sup>
                      </m:sSubSup>
                      <m:r>
                        <a:rPr lang="en-IN" b="0" i="1" smtClean="0">
                          <a:latin typeface="Cambria Math" panose="02040503050406030204" pitchFamily="18" charset="0"/>
                          <a:ea typeface="Cambria Math" panose="02040503050406030204" pitchFamily="18" charset="0"/>
                        </a:rPr>
                        <m:t>=</m:t>
                      </m:r>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 </m:t>
                          </m:r>
                        </m:sub>
                        <m:sup>
                          <m:f>
                            <m:fPr>
                              <m:ctrlPr>
                                <a:rPr lang="en-IN" i="1">
                                  <a:latin typeface="Cambria Math" panose="02040503050406030204" pitchFamily="18" charset="0"/>
                                  <a:ea typeface="Cambria Math" panose="02040503050406030204" pitchFamily="18" charset="0"/>
                                </a:rPr>
                              </m:ctrlPr>
                            </m:fPr>
                            <m:num>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𝑁</m:t>
                                  </m:r>
                                </m:e>
                                <m:sub>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𝜏</m:t>
                                      </m:r>
                                    </m:e>
                                    <m:sup>
                                      <m:r>
                                        <a:rPr lang="en-IN" i="1">
                                          <a:latin typeface="Cambria Math" panose="02040503050406030204" pitchFamily="18" charset="0"/>
                                          <a:ea typeface="Cambria Math" panose="02040503050406030204" pitchFamily="18" charset="0"/>
                                        </a:rPr>
                                        <m:t>𝑡</m:t>
                                      </m:r>
                                    </m:sup>
                                  </m:sSup>
                                </m:sub>
                              </m:sSub>
                            </m:num>
                            <m:den>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𝑟</m:t>
                                  </m:r>
                                </m:e>
                                <m:sub>
                                  <m:r>
                                    <a:rPr lang="en-IN" i="1">
                                      <a:latin typeface="Cambria Math" panose="02040503050406030204" pitchFamily="18" charset="0"/>
                                      <a:ea typeface="Cambria Math" panose="02040503050406030204" pitchFamily="18" charset="0"/>
                                    </a:rPr>
                                    <m:t>𝑡𝑜𝑝</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𝐾</m:t>
                              </m:r>
                            </m:den>
                          </m:f>
                        </m:sup>
                        <m:e>
                          <m:d>
                            <m:dPr>
                              <m:begChr m:val="{"/>
                              <m:endChr m:val="}"/>
                              <m:ctrlPr>
                                <a:rPr lang="en-IN" i="1">
                                  <a:latin typeface="Cambria Math" panose="02040503050406030204" pitchFamily="18" charset="0"/>
                                  <a:ea typeface="Cambria Math" panose="02040503050406030204" pitchFamily="18" charset="0"/>
                                </a:rPr>
                              </m:ctrlPr>
                            </m:dPr>
                            <m:e>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arg</m:t>
                                  </m:r>
                                </m:fName>
                                <m:e>
                                  <m:func>
                                    <m:funcPr>
                                      <m:ctrlPr>
                                        <a:rPr lang="en-IN" i="1">
                                          <a:latin typeface="Cambria Math" panose="02040503050406030204" pitchFamily="18" charset="0"/>
                                          <a:ea typeface="Cambria Math" panose="02040503050406030204" pitchFamily="18" charset="0"/>
                                        </a:rPr>
                                      </m:ctrlPr>
                                    </m:funcPr>
                                    <m:fName>
                                      <m:limLow>
                                        <m:limLowPr>
                                          <m:ctrlPr>
                                            <a:rPr lang="en-IN" i="1">
                                              <a:latin typeface="Cambria Math" panose="02040503050406030204" pitchFamily="18" charset="0"/>
                                              <a:ea typeface="Cambria Math" panose="02040503050406030204" pitchFamily="18" charset="0"/>
                                            </a:rPr>
                                          </m:ctrlPr>
                                        </m:limLowPr>
                                        <m:e>
                                          <m:r>
                                            <m:rPr>
                                              <m:sty m:val="p"/>
                                            </m:rPr>
                                            <a:rPr lang="en-IN">
                                              <a:latin typeface="Cambria Math" panose="02040503050406030204" pitchFamily="18" charset="0"/>
                                              <a:ea typeface="Cambria Math" panose="02040503050406030204" pitchFamily="18" charset="0"/>
                                            </a:rPr>
                                            <m:t>max</m:t>
                                          </m:r>
                                        </m:e>
                                        <m:lim>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𝜖</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𝜏</m:t>
                                              </m:r>
                                            </m:e>
                                            <m:sup>
                                              <m:r>
                                                <a:rPr lang="en-IN" i="1">
                                                  <a:latin typeface="Cambria Math" panose="02040503050406030204" pitchFamily="18" charset="0"/>
                                                  <a:ea typeface="Cambria Math" panose="02040503050406030204" pitchFamily="18" charset="0"/>
                                                </a:rPr>
                                                <m:t>𝑡</m:t>
                                              </m:r>
                                            </m:sup>
                                          </m:sSup>
                                        </m:lim>
                                      </m:limLow>
                                    </m:fName>
                                    <m:e>
                                      <m:r>
                                        <a:rPr lang="en-IN"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𝜃</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𝑝</m:t>
                                              </m:r>
                                            </m:e>
                                            <m:sub>
                                              <m:r>
                                                <a:rPr lang="en-IN" b="0" i="1" smtClean="0">
                                                  <a:latin typeface="Cambria Math" panose="02040503050406030204" pitchFamily="18" charset="0"/>
                                                  <a:ea typeface="Cambria Math" panose="02040503050406030204" pitchFamily="18" charset="0"/>
                                                </a:rPr>
                                                <m:t>𝑘</m:t>
                                              </m:r>
                                            </m:sub>
                                            <m:sup>
                                              <m:r>
                                                <a:rPr lang="en-IN" b="0" i="1" smtClean="0">
                                                  <a:latin typeface="Cambria Math" panose="02040503050406030204" pitchFamily="18" charset="0"/>
                                                  <a:ea typeface="Cambria Math" panose="02040503050406030204" pitchFamily="18" charset="0"/>
                                                </a:rPr>
                                                <m:t>𝑇</m:t>
                                              </m:r>
                                            </m:sup>
                                          </m:sSubSup>
                                        </m:num>
                                        <m:den>
                                          <m:d>
                                            <m:dPr>
                                              <m:begChr m:val="|"/>
                                              <m:endChr m:val="|"/>
                                              <m:ctrlPr>
                                                <a:rPr lang="en-IN" b="0" i="1" smtClean="0">
                                                  <a:latin typeface="Cambria Math" panose="02040503050406030204" pitchFamily="18" charset="0"/>
                                                  <a:ea typeface="Cambria Math" panose="02040503050406030204" pitchFamily="18" charset="0"/>
                                                </a:rPr>
                                              </m:ctrlPr>
                                            </m:dPr>
                                            <m:e>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𝜃</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e>
                                              </m:d>
                                            </m:e>
                                          </m:d>
                                          <m:r>
                                            <a:rPr lang="en-IN" b="0" i="1" smtClean="0">
                                              <a:latin typeface="Cambria Math" panose="02040503050406030204" pitchFamily="18" charset="0"/>
                                              <a:ea typeface="Cambria Math" panose="02040503050406030204" pitchFamily="18" charset="0"/>
                                            </a:rPr>
                                            <m:t> ||</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𝑝</m:t>
                                              </m:r>
                                              <m:r>
                                                <a:rPr lang="en-IN" b="0" i="1" smtClean="0">
                                                  <a:latin typeface="Cambria Math" panose="02040503050406030204" pitchFamily="18" charset="0"/>
                                                  <a:ea typeface="Cambria Math" panose="02040503050406030204" pitchFamily="18" charset="0"/>
                                                </a:rPr>
                                                <m:t>||</m:t>
                                              </m:r>
                                            </m:e>
                                            <m:sub>
                                              <m:r>
                                                <a:rPr lang="en-IN" b="0" i="1" smtClean="0">
                                                  <a:latin typeface="Cambria Math" panose="02040503050406030204" pitchFamily="18" charset="0"/>
                                                  <a:ea typeface="Cambria Math" panose="02040503050406030204" pitchFamily="18" charset="0"/>
                                                </a:rPr>
                                                <m:t>𝑘</m:t>
                                              </m:r>
                                            </m:sub>
                                            <m:sup>
                                              <m:r>
                                                <a:rPr lang="en-IN" b="0" i="1" smtClean="0">
                                                  <a:latin typeface="Cambria Math" panose="02040503050406030204" pitchFamily="18" charset="0"/>
                                                  <a:ea typeface="Cambria Math" panose="02040503050406030204" pitchFamily="18" charset="0"/>
                                                </a:rPr>
                                                <m:t>𝑇</m:t>
                                              </m:r>
                                            </m:sup>
                                          </m:sSubSup>
                                        </m:den>
                                      </m:f>
                                      <m:r>
                                        <a:rPr lang="en-IN" i="1">
                                          <a:latin typeface="Cambria Math" panose="02040503050406030204" pitchFamily="18" charset="0"/>
                                          <a:ea typeface="Cambria Math" panose="02040503050406030204" pitchFamily="18" charset="0"/>
                                        </a:rPr>
                                        <m:t>]</m:t>
                                      </m:r>
                                    </m:e>
                                  </m:func>
                                </m:e>
                              </m:func>
                            </m:e>
                          </m:d>
                        </m:e>
                      </m:nary>
                    </m:oMath>
                  </m:oMathPara>
                </a14:m>
                <a:endParaRPr lang="en-IN" dirty="0"/>
              </a:p>
            </p:txBody>
          </p:sp>
        </mc:Choice>
        <mc:Fallback xmlns="">
          <p:sp>
            <p:nvSpPr>
              <p:cNvPr id="3" name="TextBox 2">
                <a:extLst>
                  <a:ext uri="{FF2B5EF4-FFF2-40B4-BE49-F238E27FC236}">
                    <a16:creationId xmlns:a16="http://schemas.microsoft.com/office/drawing/2014/main" id="{ECA63FD5-7FFE-2427-5481-3B2F99E0ACD4}"/>
                  </a:ext>
                </a:extLst>
              </p:cNvPr>
              <p:cNvSpPr txBox="1">
                <a:spLocks noRot="1" noChangeAspect="1" noMove="1" noResize="1" noEditPoints="1" noAdjustHandles="1" noChangeArrowheads="1" noChangeShapeType="1" noTextEdit="1"/>
              </p:cNvSpPr>
              <p:nvPr/>
            </p:nvSpPr>
            <p:spPr>
              <a:xfrm>
                <a:off x="1262269" y="2792897"/>
                <a:ext cx="9293088" cy="8606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3C7BBE-DB82-FF8C-D289-C341BBCCE2CE}"/>
                  </a:ext>
                </a:extLst>
              </p:cNvPr>
              <p:cNvSpPr txBox="1"/>
              <p:nvPr/>
            </p:nvSpPr>
            <p:spPr>
              <a:xfrm>
                <a:off x="1548848" y="4045226"/>
                <a:ext cx="9094304" cy="875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𝐹</m:t>
                          </m:r>
                        </m:e>
                        <m:sup>
                          <m:r>
                            <a:rPr lang="en-IN" b="0" i="1" smtClean="0">
                              <a:latin typeface="Cambria Math" panose="02040503050406030204" pitchFamily="18" charset="0"/>
                            </a:rPr>
                            <m:t>′</m:t>
                          </m:r>
                        </m:sup>
                      </m:sSup>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𝑘</m:t>
                          </m:r>
                          <m:r>
                            <a:rPr lang="en-IN" b="0" i="1" smtClean="0">
                              <a:latin typeface="Cambria Math" panose="02040503050406030204" pitchFamily="18" charset="0"/>
                            </a:rPr>
                            <m:t>=1</m:t>
                          </m:r>
                        </m:sub>
                        <m:sup>
                          <m:r>
                            <a:rPr lang="en-IN" b="0" i="1" smtClean="0">
                              <a:latin typeface="Cambria Math" panose="02040503050406030204" pitchFamily="18" charset="0"/>
                            </a:rPr>
                            <m:t>𝐾</m:t>
                          </m:r>
                        </m:sup>
                        <m:e>
                          <m:d>
                            <m:dPr>
                              <m:begChr m:val="{"/>
                              <m:endChr m:val="}"/>
                              <m:ctrlPr>
                                <a:rPr lang="en-IN" b="0" i="1" smtClean="0">
                                  <a:latin typeface="Cambria Math" panose="02040503050406030204" pitchFamily="18" charset="0"/>
                                </a:rPr>
                              </m:ctrlPr>
                            </m:dPr>
                            <m:e>
                              <m:nary>
                                <m:naryPr>
                                  <m:chr m:val="⋃"/>
                                  <m:limLoc m:val="subSup"/>
                                  <m:ctrlPr>
                                    <a:rPr lang="en-IN" i="1" dirty="0">
                                      <a:latin typeface="Cambria Math" panose="02040503050406030204" pitchFamily="18" charset="0"/>
                                    </a:rPr>
                                  </m:ctrlPr>
                                </m:naryPr>
                                <m:sub>
                                  <m:r>
                                    <m:rPr>
                                      <m:brk m:alnAt="25"/>
                                    </m:rPr>
                                    <a:rPr lang="en-IN" i="1" dirty="0">
                                      <a:latin typeface="Cambria Math" panose="02040503050406030204" pitchFamily="18" charset="0"/>
                                    </a:rPr>
                                    <m:t>𝑖</m:t>
                                  </m:r>
                                  <m:r>
                                    <a:rPr lang="en-IN" i="1" dirty="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m:rPr>
                                          <m:brk m:alnAt="25"/>
                                        </m:rPr>
                                        <a:rPr lang="en-IN" i="1" dirty="0">
                                          <a:latin typeface="Cambria Math" panose="02040503050406030204" pitchFamily="18" charset="0"/>
                                          <a:ea typeface="Cambria Math" panose="02040503050406030204" pitchFamily="18" charset="0"/>
                                        </a:rPr>
                                        <m:t>𝜏</m:t>
                                      </m:r>
                                      <m:r>
                                        <a:rPr lang="en-IN" b="0" i="1" dirty="0" smtClean="0">
                                          <a:latin typeface="Cambria Math" panose="02040503050406030204" pitchFamily="18" charset="0"/>
                                          <a:ea typeface="Cambria Math" panose="02040503050406030204" pitchFamily="18" charset="0"/>
                                        </a:rPr>
                                        <m:t>′</m:t>
                                      </m:r>
                                    </m:e>
                                    <m:sub>
                                      <m:r>
                                        <m:rPr>
                                          <m:brk m:alnAt="25"/>
                                        </m:rPr>
                                        <a:rPr lang="en-IN" i="1" dirty="0">
                                          <a:latin typeface="Cambria Math" panose="02040503050406030204" pitchFamily="18" charset="0"/>
                                          <a:ea typeface="Cambria Math" panose="02040503050406030204" pitchFamily="18" charset="0"/>
                                        </a:rPr>
                                        <m:t>𝑘</m:t>
                                      </m:r>
                                    </m:sub>
                                  </m:sSub>
                                  <m:r>
                                    <m:rPr>
                                      <m:brk m:alnAt="25"/>
                                    </m:rPr>
                                    <a:rPr lang="en-IN"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𝑥</m:t>
                                  </m:r>
                                  <m:r>
                                    <a:rPr lang="en-IN" i="1" dirty="0">
                                      <a:latin typeface="Cambria Math" panose="02040503050406030204" pitchFamily="18" charset="0"/>
                                      <a:ea typeface="Cambria Math" panose="02040503050406030204" pitchFamily="18" charset="0"/>
                                    </a:rPr>
                                    <m:t>𝜖</m:t>
                                  </m:r>
                                  <m:sSup>
                                    <m:sSupPr>
                                      <m:ctrlPr>
                                        <a:rPr lang="en-IN" i="1" dirty="0">
                                          <a:latin typeface="Cambria Math" panose="02040503050406030204" pitchFamily="18" charset="0"/>
                                          <a:ea typeface="Cambria Math" panose="02040503050406030204" pitchFamily="18" charset="0"/>
                                        </a:rPr>
                                      </m:ctrlPr>
                                    </m:sSupPr>
                                    <m:e>
                                      <m:r>
                                        <m:rPr>
                                          <m:brk m:alnAt="25"/>
                                        </m:rPr>
                                        <a:rPr lang="en-IN" i="1" dirty="0">
                                          <a:latin typeface="Cambria Math" panose="02040503050406030204" pitchFamily="18" charset="0"/>
                                          <a:ea typeface="Cambria Math" panose="02040503050406030204" pitchFamily="18" charset="0"/>
                                        </a:rPr>
                                        <m:t>𝜏</m:t>
                                      </m:r>
                                    </m:e>
                                    <m:sup>
                                      <m:r>
                                        <m:rPr>
                                          <m:brk m:alnAt="25"/>
                                        </m:rPr>
                                        <a:rPr lang="en-IN" i="1" dirty="0">
                                          <a:latin typeface="Cambria Math" panose="02040503050406030204" pitchFamily="18" charset="0"/>
                                          <a:ea typeface="Cambria Math" panose="02040503050406030204" pitchFamily="18" charset="0"/>
                                        </a:rPr>
                                        <m:t>𝑡</m:t>
                                      </m:r>
                                    </m:sup>
                                  </m:sSup>
                                  <m:r>
                                    <m:rPr>
                                      <m:brk m:alnAt="25"/>
                                    </m:rPr>
                                    <a:rPr lang="en-IN" i="1" dirty="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sSub>
                                        <m:sSubPr>
                                          <m:ctrlPr>
                                            <a:rPr lang="en-IN" b="0" i="1" dirty="0" smtClean="0">
                                              <a:latin typeface="Cambria Math" panose="02040503050406030204" pitchFamily="18" charset="0"/>
                                              <a:ea typeface="Cambria Math" panose="02040503050406030204" pitchFamily="18" charset="0"/>
                                            </a:rPr>
                                          </m:ctrlPr>
                                        </m:sSubPr>
                                        <m:e>
                                          <m:r>
                                            <a:rPr lang="en-IN" b="0" i="1" dirty="0" smtClean="0">
                                              <a:latin typeface="Cambria Math" panose="02040503050406030204" pitchFamily="18" charset="0"/>
                                              <a:ea typeface="Cambria Math" panose="02040503050406030204" pitchFamily="18" charset="0"/>
                                            </a:rPr>
                                            <m:t>𝑥</m:t>
                                          </m:r>
                                        </m:e>
                                        <m:sub>
                                          <m:r>
                                            <a:rPr lang="en-IN" b="0" i="1" dirty="0" smtClean="0">
                                              <a:latin typeface="Cambria Math" panose="02040503050406030204" pitchFamily="18" charset="0"/>
                                              <a:ea typeface="Cambria Math" panose="02040503050406030204" pitchFamily="18" charset="0"/>
                                            </a:rPr>
                                            <m:t>𝑖</m:t>
                                          </m:r>
                                        </m:sub>
                                      </m:sSub>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𝑘</m:t>
                                      </m:r>
                                    </m:e>
                                    <m:sub>
                                      <m:r>
                                        <m:rPr>
                                          <m:brk m:alnAt="25"/>
                                        </m:rPr>
                                        <a:rPr lang="en-IN" b="0" i="1" dirty="0" smtClean="0">
                                          <a:latin typeface="Cambria Math" panose="02040503050406030204" pitchFamily="18" charset="0"/>
                                          <a:ea typeface="Cambria Math" panose="02040503050406030204" pitchFamily="18" charset="0"/>
                                        </a:rPr>
                                        <m:t>,</m:t>
                                      </m:r>
                                    </m:sub>
                                  </m:sSub>
                                  <m:r>
                                    <m:rPr>
                                      <m:brk m:alnAt="25"/>
                                    </m:rPr>
                                    <a:rPr lang="en-IN" i="1" dirty="0">
                                      <a:latin typeface="Cambria Math" panose="02040503050406030204" pitchFamily="18" charset="0"/>
                                      <a:ea typeface="Cambria Math" panose="02040503050406030204" pitchFamily="18" charset="0"/>
                                    </a:rPr>
                                    <m:t>}</m:t>
                                  </m:r>
                                </m:sub>
                                <m:sup>
                                  <m:r>
                                    <a:rPr lang="en-IN" i="1" dirty="0">
                                      <a:latin typeface="Cambria Math" panose="02040503050406030204" pitchFamily="18" charset="0"/>
                                    </a:rPr>
                                    <m:t> </m:t>
                                  </m:r>
                                </m:sup>
                                <m:e>
                                  <m:r>
                                    <a:rPr lang="en-IN" i="1" dirty="0">
                                      <a:latin typeface="Cambria Math" panose="02040503050406030204" pitchFamily="18" charset="0"/>
                                    </a:rPr>
                                    <m:t> </m:t>
                                  </m:r>
                                </m:e>
                              </m:nary>
                            </m:e>
                          </m:d>
                        </m:e>
                      </m:nary>
                    </m:oMath>
                  </m:oMathPara>
                </a14:m>
                <a:endParaRPr lang="en-IN" dirty="0"/>
              </a:p>
            </p:txBody>
          </p:sp>
        </mc:Choice>
        <mc:Fallback xmlns="">
          <p:sp>
            <p:nvSpPr>
              <p:cNvPr id="4" name="TextBox 3">
                <a:extLst>
                  <a:ext uri="{FF2B5EF4-FFF2-40B4-BE49-F238E27FC236}">
                    <a16:creationId xmlns:a16="http://schemas.microsoft.com/office/drawing/2014/main" id="{E63C7BBE-DB82-FF8C-D289-C341BBCCE2CE}"/>
                  </a:ext>
                </a:extLst>
              </p:cNvPr>
              <p:cNvSpPr txBox="1">
                <a:spLocks noRot="1" noChangeAspect="1" noMove="1" noResize="1" noEditPoints="1" noAdjustHandles="1" noChangeArrowheads="1" noChangeShapeType="1" noTextEdit="1"/>
              </p:cNvSpPr>
              <p:nvPr/>
            </p:nvSpPr>
            <p:spPr>
              <a:xfrm>
                <a:off x="1548848" y="4045226"/>
                <a:ext cx="9094304" cy="87562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6836B6-E799-042E-2A51-B64BBAF235D1}"/>
                  </a:ext>
                </a:extLst>
              </p:cNvPr>
              <p:cNvSpPr txBox="1"/>
              <p:nvPr/>
            </p:nvSpPr>
            <p:spPr>
              <a:xfrm>
                <a:off x="4854650" y="5133655"/>
                <a:ext cx="4011055" cy="639662"/>
              </a:xfrm>
              <a:prstGeom prst="rect">
                <a:avLst/>
              </a:prstGeom>
              <a:noFill/>
            </p:spPr>
            <p:txBody>
              <a:bodyPr wrap="square" lIns="0" tIns="0" rIns="0" bIns="0" rtlCol="0">
                <a:spAutoFit/>
              </a:bodyPr>
              <a:lstStyle/>
              <a:p>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𝑦</m:t>
                        </m:r>
                      </m:e>
                    </m:acc>
                  </m:oMath>
                </a14:m>
                <a:r>
                  <a:rPr lang="en-IN" dirty="0"/>
                  <a:t>=k</a:t>
                </a:r>
                <a14:m>
                  <m:oMath xmlns:m="http://schemas.openxmlformats.org/officeDocument/2006/math">
                    <m:r>
                      <a:rPr lang="en-IN" b="0" i="1" dirty="0" smtClean="0">
                        <a:latin typeface="Cambria Math" panose="02040503050406030204" pitchFamily="18" charset="0"/>
                      </a:rPr>
                      <m:t>𝑁𝑁</m:t>
                    </m:r>
                    <m:sSubSup>
                      <m:sSubSupPr>
                        <m:ctrlPr>
                          <a:rPr lang="en-IN" b="0" i="1" dirty="0" smtClean="0">
                            <a:latin typeface="Cambria Math" panose="02040503050406030204" pitchFamily="18" charset="0"/>
                          </a:rPr>
                        </m:ctrlPr>
                      </m:sSubSupPr>
                      <m:e>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𝑥</m:t>
                            </m:r>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𝐹</m:t>
                                </m:r>
                              </m:e>
                              <m:sup>
                                <m:r>
                                  <a:rPr lang="en-IN" b="0" i="1" dirty="0" smtClean="0">
                                    <a:latin typeface="Cambria Math" panose="02040503050406030204" pitchFamily="18" charset="0"/>
                                  </a:rPr>
                                  <m:t>′</m:t>
                                </m:r>
                              </m:sup>
                            </m:sSup>
                          </m:e>
                        </m:d>
                      </m:e>
                      <m:sub>
                        <m:r>
                          <a:rPr lang="en-IN" b="0" i="1" dirty="0" smtClean="0">
                            <a:latin typeface="Cambria Math" panose="02040503050406030204" pitchFamily="18" charset="0"/>
                          </a:rPr>
                          <m:t>𝑒𝑢𝑐𝑙𝑖𝑑𝑒𝑎𝑛</m:t>
                        </m:r>
                      </m:sub>
                      <m:sup>
                        <m:f>
                          <m:fPr>
                            <m:ctrlPr>
                              <a:rPr lang="en-IN" b="0" i="1" dirty="0" smtClean="0">
                                <a:latin typeface="Cambria Math" panose="02040503050406030204" pitchFamily="18" charset="0"/>
                              </a:rPr>
                            </m:ctrlPr>
                          </m:fPr>
                          <m:num>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𝑁</m:t>
                                </m:r>
                              </m:e>
                              <m:sub>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𝜏</m:t>
                                    </m:r>
                                  </m:e>
                                  <m:sup>
                                    <m:r>
                                      <a:rPr lang="en-IN" b="0" i="1" dirty="0" smtClean="0">
                                        <a:latin typeface="Cambria Math" panose="02040503050406030204" pitchFamily="18" charset="0"/>
                                        <a:ea typeface="Cambria Math" panose="02040503050406030204" pitchFamily="18" charset="0"/>
                                      </a:rPr>
                                      <m:t>𝑡</m:t>
                                    </m:r>
                                  </m:sup>
                                </m:sSup>
                              </m:sub>
                            </m:sSub>
                          </m:num>
                          <m:den>
                            <m:sSubSup>
                              <m:sSubSupPr>
                                <m:ctrlPr>
                                  <a:rPr lang="en-IN" b="0" i="1" dirty="0" smtClean="0">
                                    <a:latin typeface="Cambria Math" panose="02040503050406030204" pitchFamily="18" charset="0"/>
                                  </a:rPr>
                                </m:ctrlPr>
                              </m:sSubSupPr>
                              <m:e>
                                <m:r>
                                  <a:rPr lang="en-IN" b="0" i="1" dirty="0" smtClean="0">
                                    <a:latin typeface="Cambria Math" panose="02040503050406030204" pitchFamily="18" charset="0"/>
                                  </a:rPr>
                                  <m:t>𝑟</m:t>
                                </m:r>
                              </m:e>
                              <m:sub>
                                <m:r>
                                  <a:rPr lang="en-IN" b="0" i="1" dirty="0" smtClean="0">
                                    <a:latin typeface="Cambria Math" panose="02040503050406030204" pitchFamily="18" charset="0"/>
                                  </a:rPr>
                                  <m:t>𝑡𝑜𝑝</m:t>
                                </m:r>
                              </m:sub>
                              <m:sup>
                                <m:r>
                                  <a:rPr lang="en-IN" b="0" i="1" dirty="0" smtClean="0">
                                    <a:latin typeface="Cambria Math" panose="02040503050406030204" pitchFamily="18" charset="0"/>
                                  </a:rPr>
                                  <m:t>′</m:t>
                                </m:r>
                              </m:sup>
                            </m:sSubSup>
                            <m:r>
                              <a:rPr lang="en-IN" b="0" i="1" dirty="0" smtClean="0">
                                <a:latin typeface="Cambria Math" panose="02040503050406030204" pitchFamily="18" charset="0"/>
                              </a:rPr>
                              <m:t>.</m:t>
                            </m:r>
                            <m:r>
                              <a:rPr lang="en-IN" b="0" i="1" dirty="0" smtClean="0">
                                <a:latin typeface="Cambria Math" panose="02040503050406030204" pitchFamily="18" charset="0"/>
                              </a:rPr>
                              <m:t>𝐾</m:t>
                            </m:r>
                          </m:den>
                        </m:f>
                      </m:sup>
                    </m:sSubSup>
                  </m:oMath>
                </a14:m>
                <a:endParaRPr lang="en-IN" dirty="0"/>
              </a:p>
            </p:txBody>
          </p:sp>
        </mc:Choice>
        <mc:Fallback xmlns="">
          <p:sp>
            <p:nvSpPr>
              <p:cNvPr id="5" name="TextBox 4">
                <a:extLst>
                  <a:ext uri="{FF2B5EF4-FFF2-40B4-BE49-F238E27FC236}">
                    <a16:creationId xmlns:a16="http://schemas.microsoft.com/office/drawing/2014/main" id="{156836B6-E799-042E-2A51-B64BBAF235D1}"/>
                  </a:ext>
                </a:extLst>
              </p:cNvPr>
              <p:cNvSpPr txBox="1">
                <a:spLocks noRot="1" noChangeAspect="1" noMove="1" noResize="1" noEditPoints="1" noAdjustHandles="1" noChangeArrowheads="1" noChangeShapeType="1" noTextEdit="1"/>
              </p:cNvSpPr>
              <p:nvPr/>
            </p:nvSpPr>
            <p:spPr>
              <a:xfrm>
                <a:off x="4854650" y="5133655"/>
                <a:ext cx="4011055" cy="639662"/>
              </a:xfrm>
              <a:prstGeom prst="rect">
                <a:avLst/>
              </a:prstGeom>
              <a:blipFill>
                <a:blip r:embed="rId7"/>
                <a:stretch>
                  <a:fillRect l="-152" b="-19048"/>
                </a:stretch>
              </a:blipFill>
            </p:spPr>
            <p:txBody>
              <a:bodyPr/>
              <a:lstStyle/>
              <a:p>
                <a:r>
                  <a:rPr lang="en-IN">
                    <a:noFill/>
                  </a:rPr>
                  <a:t> </a:t>
                </a:r>
              </a:p>
            </p:txBody>
          </p:sp>
        </mc:Fallback>
      </mc:AlternateContent>
      <p:pic>
        <p:nvPicPr>
          <p:cNvPr id="6" name="Picture 5" descr="A red logo with text and a symbol&#10;&#10;Description automatically generated">
            <a:extLst>
              <a:ext uri="{FF2B5EF4-FFF2-40B4-BE49-F238E27FC236}">
                <a16:creationId xmlns:a16="http://schemas.microsoft.com/office/drawing/2014/main" id="{C8F038BE-56C2-EA7B-981B-D9F7817647D7}"/>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0326786" y="5170853"/>
            <a:ext cx="1511253" cy="1438976"/>
          </a:xfrm>
          <a:prstGeom prst="rect">
            <a:avLst/>
          </a:prstGeom>
        </p:spPr>
      </p:pic>
      <p:pic>
        <p:nvPicPr>
          <p:cNvPr id="11" name="Audio 10">
            <a:hlinkClick r:id="" action="ppaction://media"/>
            <a:extLst>
              <a:ext uri="{FF2B5EF4-FFF2-40B4-BE49-F238E27FC236}">
                <a16:creationId xmlns:a16="http://schemas.microsoft.com/office/drawing/2014/main" id="{4EE44A12-9A67-4496-BB41-DA99E09BFFF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575693993"/>
      </p:ext>
    </p:extLst>
  </p:cSld>
  <p:clrMapOvr>
    <a:masterClrMapping/>
  </p:clrMapOvr>
  <mc:AlternateContent xmlns:mc="http://schemas.openxmlformats.org/markup-compatibility/2006">
    <mc:Choice xmlns:p14="http://schemas.microsoft.com/office/powerpoint/2010/main" Requires="p14">
      <p:transition spd="slow" p14:dur="2000" advTm="27725"/>
    </mc:Choice>
    <mc:Fallback>
      <p:transition spd="slow" advTm="27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1"/>
                </p:tgtEl>
              </p:cMediaNode>
            </p:audio>
          </p:childTnLst>
        </p:cTn>
      </p:par>
    </p:tnLst>
    <p:bldLst>
      <p:bldP spid="2" grpId="0"/>
      <p:bldP spid="3" grpId="0"/>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5.1"/>
</p:tagLst>
</file>

<file path=ppt/tags/tag10.xml><?xml version="1.0" encoding="utf-8"?>
<p:tagLst xmlns:a="http://schemas.openxmlformats.org/drawingml/2006/main" xmlns:r="http://schemas.openxmlformats.org/officeDocument/2006/relationships" xmlns:p="http://schemas.openxmlformats.org/presentationml/2006/main">
  <p:tag name="TIMING" val="|0.1|2|0.8|7.4|3.3"/>
</p:tagLst>
</file>

<file path=ppt/tags/tag11.xml><?xml version="1.0" encoding="utf-8"?>
<p:tagLst xmlns:a="http://schemas.openxmlformats.org/drawingml/2006/main" xmlns:r="http://schemas.openxmlformats.org/officeDocument/2006/relationships" xmlns:p="http://schemas.openxmlformats.org/presentationml/2006/main">
  <p:tag name="TIMING" val="|0.9"/>
</p:tagLst>
</file>

<file path=ppt/tags/tag12.xml><?xml version="1.0" encoding="utf-8"?>
<p:tagLst xmlns:a="http://schemas.openxmlformats.org/drawingml/2006/main" xmlns:r="http://schemas.openxmlformats.org/officeDocument/2006/relationships" xmlns:p="http://schemas.openxmlformats.org/presentationml/2006/main">
  <p:tag name="TIMING" val="|0.9|0.8"/>
</p:tagLst>
</file>

<file path=ppt/tags/tag2.xml><?xml version="1.0" encoding="utf-8"?>
<p:tagLst xmlns:a="http://schemas.openxmlformats.org/drawingml/2006/main" xmlns:r="http://schemas.openxmlformats.org/officeDocument/2006/relationships" xmlns:p="http://schemas.openxmlformats.org/presentationml/2006/main">
  <p:tag name="TIMING" val="|3|0.8|2.8|2"/>
</p:tagLst>
</file>

<file path=ppt/tags/tag3.xml><?xml version="1.0" encoding="utf-8"?>
<p:tagLst xmlns:a="http://schemas.openxmlformats.org/drawingml/2006/main" xmlns:r="http://schemas.openxmlformats.org/officeDocument/2006/relationships" xmlns:p="http://schemas.openxmlformats.org/presentationml/2006/main">
  <p:tag name="TIMING" val="|8.5|0.7"/>
</p:tagLst>
</file>

<file path=ppt/tags/tag4.xml><?xml version="1.0" encoding="utf-8"?>
<p:tagLst xmlns:a="http://schemas.openxmlformats.org/drawingml/2006/main" xmlns:r="http://schemas.openxmlformats.org/officeDocument/2006/relationships" xmlns:p="http://schemas.openxmlformats.org/presentationml/2006/main">
  <p:tag name="TIMING" val="|0.5|2.4"/>
</p:tagLst>
</file>

<file path=ppt/tags/tag5.xml><?xml version="1.0" encoding="utf-8"?>
<p:tagLst xmlns:a="http://schemas.openxmlformats.org/drawingml/2006/main" xmlns:r="http://schemas.openxmlformats.org/officeDocument/2006/relationships" xmlns:p="http://schemas.openxmlformats.org/presentationml/2006/main">
  <p:tag name="TIMING" val="|1.4"/>
</p:tagLst>
</file>

<file path=ppt/tags/tag6.xml><?xml version="1.0" encoding="utf-8"?>
<p:tagLst xmlns:a="http://schemas.openxmlformats.org/drawingml/2006/main" xmlns:r="http://schemas.openxmlformats.org/officeDocument/2006/relationships" xmlns:p="http://schemas.openxmlformats.org/presentationml/2006/main">
  <p:tag name="TIMING" val="|0.7|2.5|20.7|9.5|6.6|13.2|4.5"/>
</p:tagLst>
</file>

<file path=ppt/tags/tag7.xml><?xml version="1.0" encoding="utf-8"?>
<p:tagLst xmlns:a="http://schemas.openxmlformats.org/drawingml/2006/main" xmlns:r="http://schemas.openxmlformats.org/officeDocument/2006/relationships" xmlns:p="http://schemas.openxmlformats.org/presentationml/2006/main">
  <p:tag name="TIMING" val="|0.8|0.4|1.1"/>
</p:tagLst>
</file>

<file path=ppt/tags/tag8.xml><?xml version="1.0" encoding="utf-8"?>
<p:tagLst xmlns:a="http://schemas.openxmlformats.org/drawingml/2006/main" xmlns:r="http://schemas.openxmlformats.org/officeDocument/2006/relationships" xmlns:p="http://schemas.openxmlformats.org/presentationml/2006/main">
  <p:tag name="TIMING" val="|0.4|0.6|11.2|0.8"/>
</p:tagLst>
</file>

<file path=ppt/tags/tag9.xml><?xml version="1.0" encoding="utf-8"?>
<p:tagLst xmlns:a="http://schemas.openxmlformats.org/drawingml/2006/main" xmlns:r="http://schemas.openxmlformats.org/officeDocument/2006/relationships" xmlns:p="http://schemas.openxmlformats.org/presentationml/2006/main">
  <p:tag name="TIMING" val="|6.9|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435</TotalTime>
  <Words>781</Words>
  <Application>Microsoft Office PowerPoint</Application>
  <PresentationFormat>Widescreen</PresentationFormat>
  <Paragraphs>90</Paragraphs>
  <Slides>14</Slides>
  <Notes>1</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Arial </vt:lpstr>
      <vt:lpstr>Cambria Math</vt:lpstr>
      <vt:lpstr>Wingdings</vt:lpstr>
      <vt:lpstr>Office Theme</vt:lpstr>
      <vt:lpstr> DEJA VU: CONTINUAL MODEL GENERALIZATION FOR UNSEEN DOMAINS</vt:lpstr>
      <vt:lpstr>TABLE OF CONTENTS</vt:lpstr>
      <vt:lpstr>PowerPoint Presentation</vt:lpstr>
      <vt:lpstr>DOMAIN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Telugu Sudhakar</dc:creator>
  <cp:lastModifiedBy>Telugu Sudhakar</cp:lastModifiedBy>
  <cp:revision>5</cp:revision>
  <dcterms:created xsi:type="dcterms:W3CDTF">2024-11-26T08:14:52Z</dcterms:created>
  <dcterms:modified xsi:type="dcterms:W3CDTF">2024-11-26T16:19:25Z</dcterms:modified>
</cp:coreProperties>
</file>